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72" r:id="rId3"/>
    <p:sldId id="271" r:id="rId4"/>
    <p:sldId id="270" r:id="rId5"/>
    <p:sldId id="269" r:id="rId6"/>
    <p:sldId id="268" r:id="rId7"/>
    <p:sldId id="267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6C0B7-CD58-4675-ADE5-37FF8F7F820D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310E-2EA2-4BA4-AC0D-BCC93D207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Муниципальное бюджетное дошкольное образовательное учреждение детский сад № 18 «Солнышко»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429684" cy="4625989"/>
          </a:xfrm>
          <a:blipFill>
            <a:blip r:embed="rId2"/>
            <a:tile tx="0" ty="0" sx="100000" sy="100000" flip="none" algn="tl"/>
          </a:blipFill>
        </p:spPr>
        <p:txBody>
          <a:bodyPr>
            <a:prstTxWarp prst="textInflate">
              <a:avLst/>
            </a:prstTxWarp>
            <a:normAutofit lnSpcReduction="10000"/>
          </a:bodyPr>
          <a:lstStyle/>
          <a:p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ln>
                  <a:solidFill>
                    <a:srgbClr val="FF0000"/>
                  </a:solidFill>
                </a:ln>
              </a:rPr>
              <a:t>Экологическая акция «Птицы Кубани»: </a:t>
            </a:r>
          </a:p>
          <a:p>
            <a:pPr>
              <a:buNone/>
            </a:pPr>
            <a:r>
              <a:rPr lang="ru-RU" sz="2400" dirty="0" smtClean="0">
                <a:ln>
                  <a:solidFill>
                    <a:srgbClr val="FF0000"/>
                  </a:solidFill>
                </a:ln>
              </a:rPr>
              <a:t>                операция «День птиц» 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Воспитанники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подготовительной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группы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 воспитатель МБДОУ№18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Белова Л.В.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00013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Волонтерский отряд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36"/>
            <a:ext cx="6643734" cy="4857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928794" y="1785926"/>
            <a:ext cx="5143536" cy="60007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12700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"Юные помощники"</a:t>
            </a:r>
            <a:endParaRPr lang="ru-RU" sz="1800" kern="10" spc="0" dirty="0">
              <a:ln w="12700">
                <a:solidFill>
                  <a:srgbClr val="0F243E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143372" y="2786058"/>
            <a:ext cx="2900368" cy="1262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2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Дерево, трава, цветок и птица</a:t>
            </a:r>
          </a:p>
          <a:p>
            <a:pPr algn="ctr" rtl="0"/>
            <a:r>
              <a:rPr lang="ru-RU" sz="12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Не всегда умеют защититься</a:t>
            </a:r>
          </a:p>
          <a:p>
            <a:pPr algn="ctr" rtl="0"/>
            <a:r>
              <a:rPr lang="ru-RU" sz="12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Если будут уничтожены они</a:t>
            </a:r>
          </a:p>
          <a:p>
            <a:pPr algn="ctr" rtl="0"/>
            <a:r>
              <a:rPr lang="ru-RU" sz="12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 планете мы останемся одни</a:t>
            </a:r>
            <a:endParaRPr lang="ru-RU" sz="1200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dirty="0" smtClean="0"/>
              <a:t>Ежегодно 1 апреля вся планета отмечает </a:t>
            </a:r>
            <a:r>
              <a:rPr lang="ru-RU" sz="2000" b="1" dirty="0" smtClean="0"/>
              <a:t>Международный день птиц </a:t>
            </a:r>
            <a:r>
              <a:rPr lang="ru-RU" sz="2000" dirty="0" smtClean="0"/>
              <a:t> — интернациональный экологический праздник. </a:t>
            </a:r>
          </a:p>
          <a:p>
            <a:r>
              <a:rPr lang="ru-RU" sz="2000" dirty="0" smtClean="0"/>
              <a:t>Дата проведения праздника выбрана не случайно: как раз в это время из теплых краев возвращаются пернатые. Взрослые и дети в этот день благоустраивают места обитания водоплавающих птиц, вывешивают новые кормушки и скворечники.</a:t>
            </a:r>
          </a:p>
          <a:p>
            <a:r>
              <a:rPr lang="ru-RU" sz="2000" dirty="0" smtClean="0"/>
              <a:t>2017 год объявлен годом экологии. В нашем детском саду создан волонтерский отряд. Дети своим примером показывают младшим дошкольникам значимость чистоты окружающей нас природы и роли человека. У детей развивается потребность общения с природой и окружающим миром, ответственность за "братьев наших меньших".</a:t>
            </a:r>
          </a:p>
          <a:p>
            <a:r>
              <a:rPr lang="ru-RU" sz="2000" dirty="0" smtClean="0"/>
              <a:t>Волонтеры подготовительной группы  тоже решили принять участие в акции. Дети совместно с родителями изготовили скворечники, а затем развесили их на территории детского сада.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1800" dirty="0" smtClean="0"/>
              <a:t>Первые домики стали делать индусы ещё в I тысячелетии. мастерили их из высушенных тыкв. Предназначались они для майны - индийского скворца.</a:t>
            </a:r>
            <a:br>
              <a:rPr lang="ru-RU" sz="1800" dirty="0" smtClean="0"/>
            </a:br>
            <a:r>
              <a:rPr lang="ru-RU" sz="1800" dirty="0" smtClean="0"/>
              <a:t> В Европе первые скворечники появились в начале XVI века. Изготавливались из обожжённой глины в форме горшка или кувшина. Вслед за глиняными появились деревянные скворечники. Считается, что это русское изобретение. </a:t>
            </a:r>
            <a:endParaRPr lang="ru-RU" sz="1800" dirty="0"/>
          </a:p>
        </p:txBody>
      </p:sp>
      <p:pic>
        <p:nvPicPr>
          <p:cNvPr id="4" name="Содержимое 3" descr="Картинки по запросу скворечники из высушенных тыкв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2071702" cy="2786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Глины кувшин и веточку скворечник — стоковое фото #4054814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571744"/>
            <a:ext cx="2357454" cy="30718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Рисунок 10" descr="Картинки по запросу скворечник для птиц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857496"/>
            <a:ext cx="3357586" cy="2571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dirty="0" smtClean="0"/>
              <a:t>А вот такие скворечники получились у наших ребят</a:t>
            </a:r>
            <a:endParaRPr lang="ru-RU" sz="2400" dirty="0"/>
          </a:p>
        </p:txBody>
      </p:sp>
      <p:pic>
        <p:nvPicPr>
          <p:cNvPr id="3074" name="Picture 2" descr="C:\Users\1\Desktop\ДЕТ. САД\Новая папка\20170328_1117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3"/>
            <a:ext cx="5072788" cy="30718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C:\Users\1\Desktop\ДЕТ. САД\Новая папка\20170328_1129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286124"/>
            <a:ext cx="4714908" cy="3000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400" dirty="0" smtClean="0"/>
              <a:t>К нашему волонтерскому отряду присоединились родители, которые с удовольствием приняли участие в развешивании скворечников на территории детского сада</a:t>
            </a:r>
            <a:endParaRPr lang="ru-RU" sz="2400" dirty="0"/>
          </a:p>
        </p:txBody>
      </p:sp>
      <p:pic>
        <p:nvPicPr>
          <p:cNvPr id="1026" name="Picture 2" descr="C:\Users\1\Desktop\ДЕТ. САД\Новая папка\20170328_1158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571613"/>
            <a:ext cx="4451706" cy="2428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Рисунок 6" descr="C:\Users\1\Desktop\ДЕТ. САД\Новая папка\20170328_1141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643050"/>
            <a:ext cx="2786081" cy="4857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C:\Users\1\Desktop\ДЕТ. САД\Новая папка\20170330_0816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71942"/>
            <a:ext cx="4429155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dirty="0" smtClean="0"/>
              <a:t>Наши папы хороши, наши папы молодцы!</a:t>
            </a:r>
            <a:endParaRPr lang="ru-RU" sz="2400" dirty="0"/>
          </a:p>
        </p:txBody>
      </p:sp>
      <p:pic>
        <p:nvPicPr>
          <p:cNvPr id="4" name="Содержимое 3" descr="C:\Users\1\Desktop\ДЕТ. САД\Новая папка\20170330_08194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4071966" cy="2571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C:\Users\1\Desktop\ДЕТ. САД\Новая папка\20170330_0825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28670"/>
            <a:ext cx="4080939" cy="2571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C:\Users\1\Desktop\ДЕТ. САД\Новая папка\20170330_0826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643314"/>
            <a:ext cx="4071966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C:\Users\1\Desktop\ДЕТ. САД\Новая папка\20170330_1710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43314"/>
            <a:ext cx="4071966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dirty="0" smtClean="0"/>
              <a:t>«Мы Вас ждём, товарищ Птица, отчего Вам не </a:t>
            </a:r>
            <a:r>
              <a:rPr lang="ru-RU" sz="2400" dirty="0" err="1" smtClean="0"/>
              <a:t>летится</a:t>
            </a:r>
            <a:r>
              <a:rPr lang="ru-RU" sz="2400" dirty="0" smtClean="0"/>
              <a:t>?»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</a:t>
            </a:r>
            <a:r>
              <a:rPr lang="ru-RU" sz="2400" dirty="0" smtClean="0"/>
              <a:t>В.Маяковский</a:t>
            </a:r>
            <a:endParaRPr lang="ru-RU" sz="2400" dirty="0"/>
          </a:p>
        </p:txBody>
      </p:sp>
      <p:pic>
        <p:nvPicPr>
          <p:cNvPr id="2050" name="Picture 2" descr="C:\Users\1\Desktop\ДЕТ. САД\Новая папка\20170330_1119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71612"/>
            <a:ext cx="2630249" cy="4525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Рисунок 6" descr="C:\Users\1\Desktop\ДЕТ. САД\Новая папка\20170330_1136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571612"/>
            <a:ext cx="2643206" cy="4500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C:\Users\1\Desktop\ДЕТ. САД\Новая папка\20170330_1135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71612"/>
            <a:ext cx="2643206" cy="4500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blipFill>
            <a:blip r:embed="rId2"/>
            <a:tile tx="0" ty="0" sx="100000" sy="100000" flip="none" algn="tl"/>
          </a:blipFill>
        </p:spPr>
        <p:txBody>
          <a:bodyPr>
            <a:prstTxWarp prst="textButtonPour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8198" y="2967335"/>
            <a:ext cx="3243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           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6" name="Рисунок 5" descr="C:\Users\1\Desktop\20170401_1025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4554"/>
            <a:ext cx="2786082" cy="4286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152</Words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дошкольное образовательное учреждение детский сад № 18 «Солнышко» </vt:lpstr>
      <vt:lpstr> Волонтерский отряд </vt:lpstr>
      <vt:lpstr>  </vt:lpstr>
      <vt:lpstr>Первые домики стали делать индусы ещё в I тысячелетии. мастерили их из высушенных тыкв. Предназначались они для майны - индийского скворца.  В Европе первые скворечники появились в начале XVI века. Изготавливались из обожжённой глины в форме горшка или кувшина. Вслед за глиняными появились деревянные скворечники. Считается, что это русское изобретение. </vt:lpstr>
      <vt:lpstr>А вот такие скворечники получились у наших ребят</vt:lpstr>
      <vt:lpstr>К нашему волонтерскому отряду присоединились родители, которые с удовольствием приняли участие в развешивании скворечников на территории детского сада</vt:lpstr>
      <vt:lpstr>Наши папы хороши, наши папы молодцы!</vt:lpstr>
      <vt:lpstr>«Мы Вас ждём, товарищ Птица, отчего Вам не летится?»                                                               В.Маяковский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Волонтерское движение   </dc:title>
  <dc:creator>Игорь</dc:creator>
  <cp:lastModifiedBy>Белов</cp:lastModifiedBy>
  <cp:revision>51</cp:revision>
  <dcterms:created xsi:type="dcterms:W3CDTF">2017-03-27T09:30:21Z</dcterms:created>
  <dcterms:modified xsi:type="dcterms:W3CDTF">2017-10-29T16:23:23Z</dcterms:modified>
</cp:coreProperties>
</file>