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2" r:id="rId3"/>
    <p:sldId id="261" r:id="rId4"/>
    <p:sldId id="262" r:id="rId5"/>
    <p:sldId id="263" r:id="rId6"/>
    <p:sldId id="264" r:id="rId7"/>
    <p:sldId id="265" r:id="rId8"/>
    <p:sldId id="266" r:id="rId9"/>
    <p:sldId id="267" r:id="rId10"/>
    <p:sldId id="268" r:id="rId11"/>
    <p:sldId id="269"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67" autoAdjust="0"/>
  </p:normalViewPr>
  <p:slideViewPr>
    <p:cSldViewPr>
      <p:cViewPr varScale="1">
        <p:scale>
          <a:sx n="75" d="100"/>
          <a:sy n="75" d="100"/>
        </p:scale>
        <p:origin x="-101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25.10.2017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25.10.2017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25.10.2017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25.10.2017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25.10.2017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25.10.2017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200" b="1" dirty="0" smtClean="0"/>
              <a:t/>
            </a:r>
            <a:br>
              <a:rPr lang="ru-RU" sz="2200" b="1" dirty="0" smtClean="0"/>
            </a:br>
            <a:r>
              <a:rPr lang="ru-RU" sz="2200" b="1" dirty="0" smtClean="0"/>
              <a:t/>
            </a:r>
            <a:br>
              <a:rPr lang="ru-RU" sz="2200" b="1" dirty="0" smtClean="0"/>
            </a:br>
            <a:r>
              <a:rPr lang="ru-RU" sz="2200" b="1" dirty="0" smtClean="0"/>
              <a:t>Муниципальное бюджетное дошкольное</a:t>
            </a:r>
            <a:r>
              <a:rPr lang="ru-RU" sz="2200" dirty="0" smtClean="0"/>
              <a:t/>
            </a:r>
            <a:br>
              <a:rPr lang="ru-RU" sz="2200" dirty="0" smtClean="0"/>
            </a:br>
            <a:r>
              <a:rPr lang="ru-RU" sz="2200" b="1" dirty="0" smtClean="0"/>
              <a:t>образовательное учреждение детский сад № 18</a:t>
            </a:r>
            <a:r>
              <a:rPr lang="ru-RU" sz="2200" dirty="0" smtClean="0"/>
              <a:t/>
            </a:r>
            <a:br>
              <a:rPr lang="ru-RU" sz="2200" dirty="0" smtClean="0"/>
            </a:br>
            <a:r>
              <a:rPr lang="ru-RU" sz="2200" b="1" dirty="0" smtClean="0"/>
              <a:t>«Солнышко»</a:t>
            </a:r>
            <a:r>
              <a:rPr lang="ru-RU" sz="2200" dirty="0" smtClean="0"/>
              <a:t/>
            </a:r>
            <a:br>
              <a:rPr lang="ru-RU" sz="2200" dirty="0" smtClean="0"/>
            </a:br>
            <a:r>
              <a:rPr lang="ru-RU" sz="2200" dirty="0" smtClean="0"/>
              <a:t> </a:t>
            </a:r>
            <a:r>
              <a:rPr lang="ru-RU" sz="1600" dirty="0" smtClean="0"/>
              <a:t/>
            </a:r>
            <a:br>
              <a:rPr lang="ru-RU" sz="1600" dirty="0" smtClean="0"/>
            </a:br>
            <a:endParaRPr lang="ru-RU" sz="1600" dirty="0"/>
          </a:p>
        </p:txBody>
      </p:sp>
      <p:sp>
        <p:nvSpPr>
          <p:cNvPr id="3" name="Содержимое 2"/>
          <p:cNvSpPr>
            <a:spLocks noGrp="1"/>
          </p:cNvSpPr>
          <p:nvPr>
            <p:ph idx="1"/>
          </p:nvPr>
        </p:nvSpPr>
        <p:spPr>
          <a:effectLst>
            <a:glow rad="228600">
              <a:schemeClr val="accent5">
                <a:satMod val="175000"/>
                <a:alpha val="40000"/>
              </a:schemeClr>
            </a:glow>
          </a:effectLst>
        </p:spPr>
        <p:txBody>
          <a:bodyPr>
            <a:normAutofit fontScale="92500" lnSpcReduction="20000"/>
          </a:bodyPr>
          <a:lstStyle/>
          <a:p>
            <a:pPr algn="ctr">
              <a:buNone/>
            </a:pPr>
            <a:r>
              <a:rPr lang="ru-RU" dirty="0" smtClean="0"/>
              <a:t>    </a:t>
            </a:r>
          </a:p>
          <a:p>
            <a:pPr algn="ctr">
              <a:buNone/>
            </a:pPr>
            <a:r>
              <a:rPr lang="ru-RU" b="1" dirty="0" smtClean="0">
                <a:solidFill>
                  <a:srgbClr val="C00000"/>
                </a:solidFill>
              </a:rPr>
              <a:t>Мастер класс по изготовлению сказочных героев к театрализованной деятельности </a:t>
            </a:r>
          </a:p>
          <a:p>
            <a:pPr algn="ctr">
              <a:buNone/>
            </a:pPr>
            <a:endParaRPr lang="ru-RU" sz="2000" b="1" dirty="0" smtClean="0"/>
          </a:p>
          <a:p>
            <a:pPr algn="ctr">
              <a:buNone/>
            </a:pPr>
            <a:r>
              <a:rPr lang="ru-RU" sz="2000" b="1" dirty="0" smtClean="0"/>
              <a:t>Подготовила: воспитатель МБДОУ № 18</a:t>
            </a:r>
            <a:endParaRPr lang="ru-RU" sz="2000" dirty="0" smtClean="0"/>
          </a:p>
          <a:p>
            <a:pPr algn="ctr">
              <a:buNone/>
            </a:pPr>
            <a:r>
              <a:rPr lang="ru-RU" sz="2000" b="1" dirty="0" smtClean="0"/>
              <a:t>      Белова Л.В</a:t>
            </a:r>
            <a:r>
              <a:rPr lang="ru-RU" sz="2000" dirty="0" smtClean="0"/>
              <a:t>  </a:t>
            </a:r>
          </a:p>
          <a:p>
            <a:pPr algn="ctr">
              <a:buNone/>
            </a:pPr>
            <a:endParaRPr lang="ru-RU" sz="2000" dirty="0" smtClean="0"/>
          </a:p>
          <a:p>
            <a:pPr algn="ctr">
              <a:buNone/>
            </a:pPr>
            <a:endParaRPr lang="ru-RU" sz="2000" dirty="0" smtClean="0"/>
          </a:p>
          <a:p>
            <a:pPr algn="ctr">
              <a:buNone/>
            </a:pPr>
            <a:endParaRPr lang="ru-RU" sz="2000" dirty="0" smtClean="0"/>
          </a:p>
          <a:p>
            <a:pPr algn="ctr">
              <a:buNone/>
            </a:pPr>
            <a:endParaRPr lang="ru-RU" sz="2000" dirty="0" smtClean="0"/>
          </a:p>
          <a:p>
            <a:pPr algn="ctr">
              <a:buNone/>
            </a:pPr>
            <a:endParaRPr lang="ru-RU" sz="2000" dirty="0" smtClean="0"/>
          </a:p>
          <a:p>
            <a:pPr algn="ctr">
              <a:buNone/>
            </a:pPr>
            <a:r>
              <a:rPr lang="ru-RU" sz="2000" b="1" dirty="0" smtClean="0"/>
              <a:t>г. Приморско-Ахтарск</a:t>
            </a:r>
            <a:endParaRPr lang="ru-RU" sz="2000" dirty="0" smtClean="0"/>
          </a:p>
          <a:p>
            <a:pPr algn="ctr">
              <a:buNone/>
            </a:pPr>
            <a:r>
              <a:rPr lang="ru-RU" sz="2000" b="1" dirty="0" smtClean="0"/>
              <a:t>2017г.</a:t>
            </a:r>
            <a:endParaRPr lang="ru-RU" sz="2000" dirty="0" smtClean="0"/>
          </a:p>
          <a:p>
            <a:pPr algn="ctr">
              <a:buNone/>
            </a:pPr>
            <a:r>
              <a:rPr lang="ru-RU" sz="2000" dirty="0" smtClean="0"/>
              <a:t>            </a:t>
            </a:r>
            <a:endParaRPr lang="ru-RU"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Обметать и приклеить детали</a:t>
            </a:r>
            <a:endParaRPr lang="ru-RU" dirty="0"/>
          </a:p>
        </p:txBody>
      </p:sp>
      <p:pic>
        <p:nvPicPr>
          <p:cNvPr id="6146" name="Picture 2" descr="C:\Users\1\Downloads\20170316_231102.jpg"/>
          <p:cNvPicPr>
            <a:picLocks noGrp="1" noChangeAspect="1" noChangeArrowheads="1"/>
          </p:cNvPicPr>
          <p:nvPr>
            <p:ph idx="1"/>
          </p:nvPr>
        </p:nvPicPr>
        <p:blipFill>
          <a:blip r:embed="rId2" cstate="print"/>
          <a:srcRect/>
          <a:stretch>
            <a:fillRect/>
          </a:stretch>
        </p:blipFill>
        <p:spPr bwMode="auto">
          <a:xfrm>
            <a:off x="548922" y="1600200"/>
            <a:ext cx="8046156" cy="452596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Спасибо за внимание</a:t>
            </a:r>
            <a:endParaRPr lang="ru-RU" dirty="0"/>
          </a:p>
        </p:txBody>
      </p:sp>
      <p:pic>
        <p:nvPicPr>
          <p:cNvPr id="8" name="Содержимое 7" descr="Картинки по запросу буклет по театральной деятельности"/>
          <p:cNvPicPr>
            <a:picLocks noGrp="1"/>
          </p:cNvPicPr>
          <p:nvPr>
            <p:ph idx="1"/>
          </p:nvPr>
        </p:nvPicPr>
        <p:blipFill>
          <a:blip r:embed="rId2"/>
          <a:srcRect/>
          <a:stretch>
            <a:fillRect/>
          </a:stretch>
        </p:blipFill>
        <p:spPr bwMode="auto">
          <a:xfrm>
            <a:off x="1554691" y="1600200"/>
            <a:ext cx="6034617" cy="452596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4291"/>
            <a:ext cx="7772400" cy="1928825"/>
          </a:xfrm>
        </p:spPr>
        <p:txBody>
          <a:bodyPr/>
          <a:lstStyle/>
          <a:p>
            <a:r>
              <a:rPr lang="ru-RU" dirty="0" smtClean="0"/>
              <a:t>Театрализованная деятельность</a:t>
            </a:r>
            <a:endParaRPr lang="ru-RU" dirty="0"/>
          </a:p>
        </p:txBody>
      </p:sp>
      <p:sp>
        <p:nvSpPr>
          <p:cNvPr id="3" name="Подзаголовок 2"/>
          <p:cNvSpPr>
            <a:spLocks noGrp="1"/>
          </p:cNvSpPr>
          <p:nvPr>
            <p:ph type="subTitle" idx="1"/>
          </p:nvPr>
        </p:nvSpPr>
        <p:spPr>
          <a:xfrm>
            <a:off x="642910" y="2143116"/>
            <a:ext cx="7929618" cy="3929090"/>
          </a:xfrm>
        </p:spPr>
        <p:txBody>
          <a:bodyPr>
            <a:normAutofit fontScale="55000" lnSpcReduction="20000"/>
          </a:bodyPr>
          <a:lstStyle/>
          <a:p>
            <a:r>
              <a:rPr lang="ru-RU" dirty="0" smtClean="0">
                <a:solidFill>
                  <a:schemeClr val="tx1"/>
                </a:solidFill>
              </a:rPr>
              <a:t>Самым популярным и увлекательным направлением в детском возрасте является театрализованная деятельность. Участвуя в театрализованных играх, дети становятся участниками разных событий из жизни людей, животных, растений, что даёт им возможность глубже познать окружающий мир. Театрализованная деятельность учит детей быть творческими личностями. Но какая же игра без игрушек? Чем больше игрушек, тем веселее и интереснее играть, а особенно если эта игрушка сделана самим ребёнком или вместе с взрослым. Игрушки - самоделки имеют большие педагогические возможности. Они развивают фантазию и творчество, конструктивное мышление и сообразительность, расширяют игровой опыт, дают знания об окружающем мире, обогащают словарь детей, формируют умение общаться друг с другом.</a:t>
            </a:r>
          </a:p>
          <a:p>
            <a:r>
              <a:rPr lang="ru-RU" dirty="0" smtClean="0">
                <a:solidFill>
                  <a:schemeClr val="tx1"/>
                </a:solidFill>
              </a:rPr>
              <a:t>Игрушка, сделанная руками, пусть даже с помощью взрослого, является не только результатом труда, но и творческим выражением индивидуальности создателя. Самодельная игрушка очень дорога ребёнку, с ней гораздо увлекательнее изображать героев сказок, песенок и небольших рассказов.</a:t>
            </a:r>
          </a:p>
          <a:p>
            <a:endParaRPr lang="ru-RU"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Театр теней, математический театр.</a:t>
            </a:r>
            <a:endParaRPr lang="ru-RU" dirty="0"/>
          </a:p>
        </p:txBody>
      </p:sp>
      <p:pic>
        <p:nvPicPr>
          <p:cNvPr id="1026" name="Picture 2" descr="C:\Users\1\Desktop\ДЕТ. САД\Новая папка\CAM02803.jpg"/>
          <p:cNvPicPr>
            <a:picLocks noGrp="1" noChangeAspect="1" noChangeArrowheads="1"/>
          </p:cNvPicPr>
          <p:nvPr>
            <p:ph idx="1"/>
          </p:nvPr>
        </p:nvPicPr>
        <p:blipFill>
          <a:blip r:embed="rId2" cstate="print"/>
          <a:srcRect/>
          <a:stretch>
            <a:fillRect/>
          </a:stretch>
        </p:blipFill>
        <p:spPr bwMode="auto">
          <a:xfrm>
            <a:off x="800364" y="1600200"/>
            <a:ext cx="7543272" cy="452596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Театр на конусах</a:t>
            </a:r>
            <a:endParaRPr lang="ru-RU" dirty="0"/>
          </a:p>
        </p:txBody>
      </p:sp>
      <p:pic>
        <p:nvPicPr>
          <p:cNvPr id="3074" name="Picture 2" descr="C:\Users\1\Downloads\20170316_100913.jpg"/>
          <p:cNvPicPr>
            <a:picLocks noGrp="1" noChangeAspect="1" noChangeArrowheads="1"/>
          </p:cNvPicPr>
          <p:nvPr>
            <p:ph idx="1"/>
          </p:nvPr>
        </p:nvPicPr>
        <p:blipFill>
          <a:blip r:embed="rId2" cstate="print"/>
          <a:srcRect/>
          <a:stretch>
            <a:fillRect/>
          </a:stretch>
        </p:blipFill>
        <p:spPr bwMode="auto">
          <a:xfrm>
            <a:off x="548922" y="1600200"/>
            <a:ext cx="8046156" cy="452596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Пальчиковый театр из фетра</a:t>
            </a:r>
            <a:endParaRPr lang="ru-RU" dirty="0"/>
          </a:p>
        </p:txBody>
      </p:sp>
      <p:pic>
        <p:nvPicPr>
          <p:cNvPr id="4" name="Содержимое 3" descr=" Игрушка, Игры пальчиковые, Раннее развитие Аппликация, Вырезание: Пальчиковый театр+шаблоны Ткань. Фото 27"/>
          <p:cNvPicPr>
            <a:picLocks noGrp="1"/>
          </p:cNvPicPr>
          <p:nvPr>
            <p:ph idx="1"/>
          </p:nvPr>
        </p:nvPicPr>
        <p:blipFill>
          <a:blip r:embed="rId2"/>
          <a:srcRect/>
          <a:stretch>
            <a:fillRect/>
          </a:stretch>
        </p:blipFill>
        <p:spPr bwMode="auto">
          <a:xfrm>
            <a:off x="1071538" y="1643050"/>
            <a:ext cx="7286676" cy="457203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Герои сказок из фетра</a:t>
            </a:r>
            <a:endParaRPr lang="ru-RU" dirty="0"/>
          </a:p>
        </p:txBody>
      </p:sp>
      <p:pic>
        <p:nvPicPr>
          <p:cNvPr id="4098" name="Picture 2" descr="C:\Users\1\Downloads\20170316_224701.jpg"/>
          <p:cNvPicPr>
            <a:picLocks noGrp="1" noChangeAspect="1" noChangeArrowheads="1"/>
          </p:cNvPicPr>
          <p:nvPr>
            <p:ph idx="1"/>
          </p:nvPr>
        </p:nvPicPr>
        <p:blipFill>
          <a:blip r:embed="rId2" cstate="print"/>
          <a:srcRect/>
          <a:stretch>
            <a:fillRect/>
          </a:stretch>
        </p:blipFill>
        <p:spPr bwMode="auto">
          <a:xfrm>
            <a:off x="548922" y="1600200"/>
            <a:ext cx="8046156" cy="452596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Сказка курочка ряба</a:t>
            </a:r>
            <a:endParaRPr lang="ru-RU" dirty="0"/>
          </a:p>
        </p:txBody>
      </p:sp>
      <p:pic>
        <p:nvPicPr>
          <p:cNvPr id="4" name="Содержимое 3" descr=" Игрушка, Игры пальчиковые, Раннее развитие Аппликация, Вырезание: Пальчиковый театр+шаблоны Ткань. Фото 20"/>
          <p:cNvPicPr>
            <a:picLocks noGrp="1"/>
          </p:cNvPicPr>
          <p:nvPr>
            <p:ph idx="1"/>
          </p:nvPr>
        </p:nvPicPr>
        <p:blipFill>
          <a:blip r:embed="rId2"/>
          <a:srcRect/>
          <a:stretch>
            <a:fillRect/>
          </a:stretch>
        </p:blipFill>
        <p:spPr bwMode="auto">
          <a:xfrm>
            <a:off x="1643042" y="1714488"/>
            <a:ext cx="5500726" cy="471490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Шаблоны к сказкам</a:t>
            </a:r>
            <a:endParaRPr lang="ru-RU" dirty="0"/>
          </a:p>
        </p:txBody>
      </p:sp>
      <p:pic>
        <p:nvPicPr>
          <p:cNvPr id="4" name="Содержимое 3" descr=" Игрушка, Игры пальчиковые, Раннее развитие Аппликация, Вырезание: Пальчиковый театр+шаблоны Ткань. Фото 23"/>
          <p:cNvPicPr>
            <a:picLocks noGrp="1"/>
          </p:cNvPicPr>
          <p:nvPr>
            <p:ph idx="1"/>
          </p:nvPr>
        </p:nvPicPr>
        <p:blipFill>
          <a:blip r:embed="rId2"/>
          <a:srcRect/>
          <a:stretch>
            <a:fillRect/>
          </a:stretch>
        </p:blipFill>
        <p:spPr bwMode="auto">
          <a:xfrm>
            <a:off x="642910" y="1928802"/>
            <a:ext cx="3357586" cy="4197361"/>
          </a:xfrm>
          <a:prstGeom prst="rect">
            <a:avLst/>
          </a:prstGeom>
          <a:noFill/>
          <a:ln w="9525">
            <a:noFill/>
            <a:miter lim="800000"/>
            <a:headEnd/>
            <a:tailEnd/>
          </a:ln>
        </p:spPr>
      </p:pic>
      <p:pic>
        <p:nvPicPr>
          <p:cNvPr id="5" name="Рисунок 4" descr=" Игрушка, Игры пальчиковые, Раннее развитие Аппликация, Вырезание: Пальчиковый театр+шаблоны Ткань. Фото 24"/>
          <p:cNvPicPr/>
          <p:nvPr/>
        </p:nvPicPr>
        <p:blipFill>
          <a:blip r:embed="rId3"/>
          <a:srcRect/>
          <a:stretch>
            <a:fillRect/>
          </a:stretch>
        </p:blipFill>
        <p:spPr bwMode="auto">
          <a:xfrm>
            <a:off x="4500562" y="2143116"/>
            <a:ext cx="4143404" cy="400052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Перенести шаблоны на фетр</a:t>
            </a:r>
            <a:endParaRPr lang="ru-RU" dirty="0"/>
          </a:p>
        </p:txBody>
      </p:sp>
      <p:pic>
        <p:nvPicPr>
          <p:cNvPr id="5122" name="Picture 2" descr="C:\Users\1\Downloads\20170316_230458.jpg"/>
          <p:cNvPicPr>
            <a:picLocks noGrp="1" noChangeAspect="1" noChangeArrowheads="1"/>
          </p:cNvPicPr>
          <p:nvPr>
            <p:ph idx="1"/>
          </p:nvPr>
        </p:nvPicPr>
        <p:blipFill>
          <a:blip r:embed="rId2" cstate="print"/>
          <a:srcRect/>
          <a:stretch>
            <a:fillRect/>
          </a:stretch>
        </p:blipFill>
        <p:spPr bwMode="auto">
          <a:xfrm>
            <a:off x="548922" y="1600200"/>
            <a:ext cx="8046156" cy="4525963"/>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221</Words>
  <PresentationFormat>Экран (4:3)</PresentationFormat>
  <Paragraphs>26</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  Муниципальное бюджетное дошкольное образовательное учреждение детский сад № 18 «Солнышко»   </vt:lpstr>
      <vt:lpstr>Театрализованная деятельность</vt:lpstr>
      <vt:lpstr>Театр теней, математический театр.</vt:lpstr>
      <vt:lpstr>Театр на конусах</vt:lpstr>
      <vt:lpstr>Пальчиковый театр из фетра</vt:lpstr>
      <vt:lpstr>Герои сказок из фетра</vt:lpstr>
      <vt:lpstr>Сказка курочка ряба</vt:lpstr>
      <vt:lpstr>Шаблоны к сказкам</vt:lpstr>
      <vt:lpstr>Перенести шаблоны на фетр</vt:lpstr>
      <vt:lpstr>Обметать и приклеить детали</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Театрализованная деятельность</dc:title>
  <dc:creator>Игорь</dc:creator>
  <cp:lastModifiedBy>Белов</cp:lastModifiedBy>
  <cp:revision>15</cp:revision>
  <dcterms:created xsi:type="dcterms:W3CDTF">2017-03-15T19:57:09Z</dcterms:created>
  <dcterms:modified xsi:type="dcterms:W3CDTF">2017-10-25T09:10:06Z</dcterms:modified>
</cp:coreProperties>
</file>