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000263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2017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год экологии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Текст надписи</a:t>
            </a: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85992"/>
            <a:ext cx="6643734" cy="428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2828836"/>
            <a:ext cx="5572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kern="10" dirty="0" smtClean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endParaRPr lang="ru-RU" kern="10" dirty="0" smtClean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Дерево, трава, цветок и птица</a:t>
            </a:r>
          </a:p>
          <a:p>
            <a:pPr algn="ctr"/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Не всегда умеют защититься</a:t>
            </a:r>
          </a:p>
          <a:p>
            <a:pPr algn="ctr"/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Если будут уничтожены они</a:t>
            </a:r>
          </a:p>
          <a:p>
            <a:pPr algn="ctr"/>
            <a:r>
              <a:rPr lang="ru-RU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На планете мы останемся одни</a:t>
            </a:r>
            <a:endParaRPr lang="ru-RU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Tm="149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декабре месяце воспитанники подготовительной группы «Б» приняли участие во всероссийском конкурсе </a:t>
            </a:r>
            <a:r>
              <a:rPr lang="ru-RU" sz="1800" dirty="0" smtClean="0"/>
              <a:t>«</a:t>
            </a:r>
            <a:r>
              <a:rPr lang="ru-RU" sz="1800" dirty="0" smtClean="0"/>
              <a:t>Звездочка в ладошке».</a:t>
            </a:r>
            <a:endParaRPr lang="ru-RU" sz="1800" dirty="0"/>
          </a:p>
        </p:txBody>
      </p:sp>
      <p:pic>
        <p:nvPicPr>
          <p:cNvPr id="7" name="Содержимое 6" descr="C:\Users\1\Favorites\Documents\Папка обмена Bluetooth\20170118_1056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68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85884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Необыкновенные осенние </a:t>
            </a:r>
            <a:r>
              <a:rPr lang="ru-RU" sz="1800" b="1" i="1" dirty="0" smtClean="0"/>
              <a:t>листочки</a:t>
            </a:r>
            <a:br>
              <a:rPr lang="ru-RU" sz="1800" b="1" i="1" dirty="0" smtClean="0"/>
            </a:br>
            <a:r>
              <a:rPr lang="ru-RU" sz="1800" dirty="0" smtClean="0"/>
              <a:t>Эти необыкновенные листочки дети изготовили с родителями из различных макаронных изделий.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C:\Users\1\Favorites\Documents\Папка обмена Bluetooth\20170118_1103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32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Совместные </a:t>
            </a:r>
            <a:r>
              <a:rPr lang="ru-RU" sz="1800" b="1" i="1" dirty="0" smtClean="0"/>
              <a:t>работы </a:t>
            </a:r>
            <a:r>
              <a:rPr lang="ru-RU" sz="1800" b="1" i="1" dirty="0" smtClean="0"/>
              <a:t>наших детей и </a:t>
            </a:r>
            <a:r>
              <a:rPr lang="ru-RU" sz="1800" b="1" i="1" dirty="0" smtClean="0"/>
              <a:t>родителей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Завершающим этапом конкурса было изготовление украшений из крупы.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C:\Users\1\Favorites\Documents\Папка обмена Bluetooth\20170116_203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143375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1\Favorites\Documents\Папка обмена Bluetooth\20170118_19413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952702" cy="395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37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Визит почтальона в детский </a:t>
            </a:r>
            <a:r>
              <a:rPr lang="ru-RU" sz="1800" b="1" i="1" dirty="0" smtClean="0"/>
              <a:t>сад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Каждый труд должен быть вознагражден. Вот и наши дети дождались своей награды. Почтальон принес долгожданные грамоты за участие во Всероссийском конкурсе.</a:t>
            </a:r>
            <a:endParaRPr lang="ru-RU" sz="1800" dirty="0"/>
          </a:p>
        </p:txBody>
      </p:sp>
      <p:pic>
        <p:nvPicPr>
          <p:cNvPr id="4098" name="Picture 2" descr="C:\Users\1\Desktop\ДЕТ. САД\Новая папка\20170417_105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78781"/>
            <a:ext cx="7715304" cy="4436299"/>
          </a:xfrm>
          <a:prstGeom prst="rect">
            <a:avLst/>
          </a:prstGeom>
          <a:noFill/>
        </p:spPr>
      </p:pic>
    </p:spTree>
  </p:cSld>
  <p:clrMapOvr>
    <a:masterClrMapping/>
  </p:clrMapOvr>
  <p:transition advTm="220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Воспитанники подготовительной группы приняли участие в экологической акции «Птицы Кубани». Совместно с родителями дети изготовили  скворечники.</a:t>
            </a:r>
            <a:endParaRPr lang="ru-RU" sz="1800" dirty="0"/>
          </a:p>
        </p:txBody>
      </p:sp>
      <p:pic>
        <p:nvPicPr>
          <p:cNvPr id="4" name="Picture 2" descr="C:\Users\1\Desktop\ДЕТ. САД\Новая папка\20170328_111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642658" cy="2772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C:\Users\1\Desktop\ДЕТ. САД\Новая папка\20170328_112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714908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38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Наши папы хороши, наши папы молодцы!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Родители приняли активное участие  в развешивании  скворечников на территории детского сада. </a:t>
            </a:r>
            <a:endParaRPr lang="ru-RU" sz="1800" dirty="0"/>
          </a:p>
        </p:txBody>
      </p:sp>
      <p:pic>
        <p:nvPicPr>
          <p:cNvPr id="4" name="Содержимое 3" descr="C:\Users\1\Desktop\ДЕТ. САД\Новая папка\20170330_0819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857652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Users\1\Desktop\ДЕТ. САД\Новая папка\20170330_082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152377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Users\1\Desktop\ДЕТ. САД\Новая папка\20170330_0826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857652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1\Desktop\ДЕТ. САД\Новая папка\20170330_171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407196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:\Users\1\Desktop\ДЕТ. САД\Новая папка\20170330_171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000504"/>
            <a:ext cx="4143404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56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Уборка территории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рамках волонтерского движения дети своим примером показывают младшим дошкольникам значимость чистоты окружающей нас природы .</a:t>
            </a:r>
            <a:endParaRPr lang="ru-RU" sz="1800" dirty="0"/>
          </a:p>
        </p:txBody>
      </p:sp>
      <p:pic>
        <p:nvPicPr>
          <p:cNvPr id="2050" name="Picture 2" descr="C:\Users\1\Desktop\ДЕТ. САД\Новая папка\20170330_120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71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0" dirty="0" smtClean="0">
                <a:ln w="12700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«Юные помощники»</a:t>
            </a:r>
            <a:endParaRPr lang="ru-RU" dirty="0"/>
          </a:p>
        </p:txBody>
      </p:sp>
      <p:pic>
        <p:nvPicPr>
          <p:cNvPr id="1027" name="Picture 3" descr="C:\Users\1\Desktop\ДЕТ. САД\Новая папка\20170418_113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71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Аллея </a:t>
            </a:r>
            <a:r>
              <a:rPr lang="ru-RU" sz="1800" b="1" i="1" dirty="0" smtClean="0"/>
              <a:t>роз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Проводя с детьми целевые прогулки, возникла идея создания аллеи роз.</a:t>
            </a:r>
            <a:endParaRPr lang="ru-RU" sz="1800" dirty="0"/>
          </a:p>
        </p:txBody>
      </p:sp>
      <p:pic>
        <p:nvPicPr>
          <p:cNvPr id="1026" name="Picture 2" descr="C:\Users\1\Desktop\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417"/>
            <a:ext cx="8501122" cy="5001103"/>
          </a:xfrm>
          <a:prstGeom prst="rect">
            <a:avLst/>
          </a:prstGeom>
          <a:noFill/>
        </p:spPr>
      </p:pic>
    </p:spTree>
  </p:cSld>
  <p:clrMapOvr>
    <a:masterClrMapping/>
  </p:clrMapOvr>
  <p:transition advTm="1608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Создание аллеи </a:t>
            </a:r>
            <a:r>
              <a:rPr lang="ru-RU" sz="1800" b="1" i="1" dirty="0" smtClean="0"/>
              <a:t>роз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проекте создания аллеи роз приняли участие не только волонтерский отряд, но и дети старшей, подготовительной и логопедической группы.</a:t>
            </a:r>
            <a:endParaRPr lang="ru-RU" sz="1800" dirty="0"/>
          </a:p>
        </p:txBody>
      </p:sp>
      <p:pic>
        <p:nvPicPr>
          <p:cNvPr id="2050" name="Picture 2" descr="C:\Users\1\Desktop\3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50085" cy="4840303"/>
          </a:xfrm>
          <a:prstGeom prst="rect">
            <a:avLst/>
          </a:prstGeom>
          <a:noFill/>
        </p:spPr>
      </p:pic>
    </p:spTree>
  </p:cSld>
  <p:clrMapOvr>
    <a:masterClrMapping/>
  </p:clrMapOvr>
  <p:transition advTm="2057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Детям эта работа пришлась по душе. Они с удовольствием выкапывали лунки, сажали черенки, поливали их.</a:t>
            </a:r>
            <a:endParaRPr lang="ru-RU" sz="1800" dirty="0"/>
          </a:p>
        </p:txBody>
      </p:sp>
      <p:pic>
        <p:nvPicPr>
          <p:cNvPr id="3074" name="Picture 2" descr="C:\Users\1\Desktop\1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55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Создание «Красной книги</a:t>
            </a:r>
            <a:r>
              <a:rPr lang="ru-RU" sz="1800" b="1" i="1" dirty="0" smtClean="0"/>
              <a:t>»</a:t>
            </a:r>
            <a:br>
              <a:rPr lang="ru-RU" sz="1800" b="1" i="1" dirty="0" smtClean="0"/>
            </a:br>
            <a:r>
              <a:rPr lang="ru-RU" sz="1800" dirty="0" smtClean="0"/>
              <a:t>Вдохновившись </a:t>
            </a:r>
            <a:r>
              <a:rPr lang="ru-RU" sz="1800" dirty="0" smtClean="0"/>
              <a:t>созданием аллеи роз  дети предложили сделать «Нашу Красную книгу». На первом этапе, совместно с родителями, был собран материал о животных и растениях Краснодарского края. </a:t>
            </a:r>
            <a:endParaRPr lang="ru-RU" sz="1800" dirty="0"/>
          </a:p>
        </p:txBody>
      </p:sp>
      <p:pic>
        <p:nvPicPr>
          <p:cNvPr id="5" name="Рисунок 4" descr="C:\Users\1\Desktop\20170421_1106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857628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1\Desktop\20170421_11065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45720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8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122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2017 год экологии</vt:lpstr>
      <vt:lpstr>Воспитанники подготовительной группы приняли участие в экологической акции «Птицы Кубани». Совместно с родителями дети изготовили  скворечники.</vt:lpstr>
      <vt:lpstr>Наши папы хороши, наши папы молодцы! Родители приняли активное участие  в развешивании  скворечников на территории детского сада. </vt:lpstr>
      <vt:lpstr>Уборка территории В рамках волонтерского движения дети своим примером показывают младшим дошкольникам значимость чистоты окружающей нас природы .</vt:lpstr>
      <vt:lpstr>«Юные помощники»</vt:lpstr>
      <vt:lpstr>Аллея роз Проводя с детьми целевые прогулки, возникла идея создания аллеи роз.</vt:lpstr>
      <vt:lpstr>Создание аллеи роз В проекте создания аллеи роз приняли участие не только волонтерский отряд, но и дети старшей, подготовительной и логопедической группы.</vt:lpstr>
      <vt:lpstr>Детям эта работа пришлась по душе. Они с удовольствием выкапывали лунки, сажали черенки, поливали их.</vt:lpstr>
      <vt:lpstr>Создание «Красной книги» Вдохновившись созданием аллеи роз  дети предложили сделать «Нашу Красную книгу». На первом этапе, совместно с родителями, был собран материал о животных и растениях Краснодарского края. </vt:lpstr>
      <vt:lpstr>В декабре месяце воспитанники подготовительной группы «Б» приняли участие во всероссийском конкурсе «Звездочка в ладошке».</vt:lpstr>
      <vt:lpstr>Необыкновенные осенние листочки Эти необыкновенные листочки дети изготовили с родителями из различных макаронных изделий. </vt:lpstr>
      <vt:lpstr>Совместные работы наших детей и родителей Завершающим этапом конкурса было изготовление украшений из крупы. </vt:lpstr>
      <vt:lpstr>Визит почтальона в детский сад Каждый труд должен быть вознагражден. Вот и наши дети дождались своей награды. Почтальон принес долгожданные грамоты за участие во Всероссийском конкурсе.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год экологии</dc:title>
  <dc:creator>Игорь</dc:creator>
  <cp:lastModifiedBy>Белов</cp:lastModifiedBy>
  <cp:revision>40</cp:revision>
  <dcterms:created xsi:type="dcterms:W3CDTF">2017-04-18T10:31:52Z</dcterms:created>
  <dcterms:modified xsi:type="dcterms:W3CDTF">2017-10-30T12:40:57Z</dcterms:modified>
</cp:coreProperties>
</file>