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2" r:id="rId5"/>
    <p:sldId id="268" r:id="rId6"/>
    <p:sldId id="269" r:id="rId7"/>
    <p:sldId id="270" r:id="rId8"/>
    <p:sldId id="274" r:id="rId9"/>
    <p:sldId id="275" r:id="rId10"/>
    <p:sldId id="278" r:id="rId11"/>
    <p:sldId id="341" r:id="rId12"/>
    <p:sldId id="282" r:id="rId13"/>
    <p:sldId id="284" r:id="rId14"/>
    <p:sldId id="285" r:id="rId15"/>
    <p:sldId id="344" r:id="rId16"/>
    <p:sldId id="286" r:id="rId17"/>
    <p:sldId id="287" r:id="rId18"/>
    <p:sldId id="351" r:id="rId19"/>
    <p:sldId id="289" r:id="rId20"/>
    <p:sldId id="290" r:id="rId21"/>
    <p:sldId id="348" r:id="rId22"/>
    <p:sldId id="291" r:id="rId23"/>
    <p:sldId id="346" r:id="rId24"/>
    <p:sldId id="292" r:id="rId25"/>
    <p:sldId id="293" r:id="rId26"/>
    <p:sldId id="294" r:id="rId27"/>
    <p:sldId id="295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7" r:id="rId38"/>
    <p:sldId id="308" r:id="rId39"/>
    <p:sldId id="309" r:id="rId40"/>
    <p:sldId id="350" r:id="rId41"/>
    <p:sldId id="311" r:id="rId42"/>
    <p:sldId id="313" r:id="rId43"/>
    <p:sldId id="315" r:id="rId44"/>
    <p:sldId id="317" r:id="rId45"/>
    <p:sldId id="320" r:id="rId46"/>
    <p:sldId id="321" r:id="rId47"/>
    <p:sldId id="322" r:id="rId48"/>
    <p:sldId id="323" r:id="rId49"/>
    <p:sldId id="326" r:id="rId50"/>
    <p:sldId id="30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97" autoAdjust="0"/>
    <p:restoredTop sz="86323" autoAdjust="0"/>
  </p:normalViewPr>
  <p:slideViewPr>
    <p:cSldViewPr>
      <p:cViewPr varScale="1">
        <p:scale>
          <a:sx n="73" d="100"/>
          <a:sy n="73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A8ACE-ACCB-4A88-888F-C8A30380700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7247E-0A25-41AC-B5FF-51A0D860B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68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86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78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86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16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1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7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91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59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08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30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85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2C47-1B5A-4B25-AFE3-403B8CEB38A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1424-A97D-4FA5-A5C5-19FFA3B75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02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wnloads\15152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6388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24193"/>
            <a:ext cx="53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9913" y="5949280"/>
            <a:ext cx="76802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ПОДГОТОВИТЕЛЬНАЯ ГРУППА МБДОУ №18</a:t>
            </a:r>
          </a:p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Воспитатель: Хорошилова С. П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4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104093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008" y="830278"/>
            <a:ext cx="3384376" cy="44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104094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3353"/>
            <a:ext cx="3222377" cy="44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368613"/>
            <a:ext cx="6075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«ПАМЯТИ АЛЕКСЕЯ КРАМАРЕНКО»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3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G_002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1" y="1347154"/>
            <a:ext cx="4130642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MG_00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957" y="2535805"/>
            <a:ext cx="3584043" cy="432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4256" y="4602999"/>
            <a:ext cx="2823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ГРИГОРЬЕВ АЛЕКСАНДР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6039" y="332656"/>
            <a:ext cx="48359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РОДИТЕЛЕЙ И ДЕТЕЙ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6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265" y="-23106"/>
            <a:ext cx="9179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CIM\105_1404\IMG_000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0" y="142471"/>
            <a:ext cx="3554745" cy="43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5_1404\IMG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6339"/>
            <a:ext cx="3467027" cy="46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2077" y="4606969"/>
            <a:ext cx="2199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Слива Михаил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7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G_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03"/>
            <a:ext cx="4176464" cy="31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G_001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09309" y="3150941"/>
            <a:ext cx="3920658" cy="370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3356992"/>
            <a:ext cx="35283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Васина Светлана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0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97" y="-31924"/>
            <a:ext cx="9185652" cy="68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Новая папка (2)\IMG_0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79937" y="-31924"/>
            <a:ext cx="4176464" cy="31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Новая папка (2)\IMG_000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56401" y="2708920"/>
            <a:ext cx="3787599" cy="41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0692" y="3645024"/>
            <a:ext cx="24482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Богач  Светлана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4022" y="116632"/>
            <a:ext cx="36039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«Стелла у Вечного огня»</a:t>
            </a:r>
            <a:endParaRPr lang="ru-RU" sz="2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CIM\103_0904\IMG_0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0"/>
            <a:ext cx="3600400" cy="45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4416787"/>
            <a:ext cx="27635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Сорокин Максим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E:\DCIM\105_1404\IMG_00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43572"/>
            <a:ext cx="3748964" cy="47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43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admin\Desktop\Новая папка\IMG_000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836712"/>
            <a:ext cx="788436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73513"/>
            <a:ext cx="45561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ДЕМОНСТРАТИВНЫЙ МАТЕРИАЛ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5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G_000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07473" y="14962"/>
            <a:ext cx="7956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9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IMG_001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34072" y="2348880"/>
            <a:ext cx="4139952" cy="278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75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Новая папка (2)\IMG_000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749185"/>
            <a:ext cx="3528392" cy="30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83768" y="4046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4184" y="108530"/>
            <a:ext cx="71032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Поделка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родителями и детьми «Танк Т-34»  празднику 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«Дню Победы».  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C:\Users\admin\Desktop\Новая папка (2)\IMG_00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80112" y="816415"/>
            <a:ext cx="3386963" cy="30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DCIM\103_0904\IMG_000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60705" y="3836907"/>
            <a:ext cx="3564280" cy="30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47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20155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0150219_1051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88999"/>
            <a:ext cx="6120679" cy="516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6206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88641"/>
            <a:ext cx="54257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Поздравляем наших пап.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3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фото дед\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939" y="660758"/>
            <a:ext cx="3297215" cy="41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260648"/>
            <a:ext cx="42288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ПРАДЕДУШКИ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97615" y="429309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Васильев Павел Кириллович 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20. 06 1923 – 08 08 2010г)</a:t>
            </a:r>
          </a:p>
          <a:p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1942 году был призван  в 121 стрелковую дивизию на должность стрелка. Воевал  в 223 зенитно –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артиллерийского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полка помощник командира. 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26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июля 1944г был ранен. Участвовал за освобождение Праги. С 1945 по 1948  был в составе 1331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горна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стрелкового полка разведчиком. 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27 февраля  1948г  уволен в запас.</a:t>
            </a:r>
          </a:p>
        </p:txBody>
      </p:sp>
      <p:pic>
        <p:nvPicPr>
          <p:cNvPr id="3074" name="Picture 2" descr="H:\DCIM\100_0805\IMG_00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81418"/>
            <a:ext cx="2158028" cy="28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65905" y="827420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Коношенко Никита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фото дед\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4464496" cy="34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фото дед\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46268"/>
            <a:ext cx="4635901" cy="341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9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0" y="26061"/>
            <a:ext cx="9170504" cy="68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фото дед\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0"/>
            <a:ext cx="3134784" cy="49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1868" y="0"/>
            <a:ext cx="35443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56673" y="472166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Богач Николай Васильевич 1905 – 1985г.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Ушёл на фронт в 1941году в возрасте 36 лет. Попал в плен бежал, дошёл до Берлина.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Имел медали, ордена. После войны жил в х Садки, работал в рыб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-колхозе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Чапаева.</a:t>
            </a:r>
          </a:p>
        </p:txBody>
      </p:sp>
      <p:pic>
        <p:nvPicPr>
          <p:cNvPr id="6" name="Picture 2" descr="H:\DCIM\100_0805\IMG_00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115" y="553903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153888"/>
            <a:ext cx="17937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Богач Светлана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9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2372" y="5157192"/>
            <a:ext cx="65818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Рассказов Иван  Ильич  1910 года рождения.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1941г. ушёл на фронт, 1943г пропал безвести на фронте</a:t>
            </a:r>
            <a:r>
              <a:rPr lang="ru-RU" dirty="0" smtClean="0"/>
              <a:t>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1026" name="Picture 2" descr="H:\DCIM\100_0805\IMG_001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59074" y="561117"/>
            <a:ext cx="3569352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188640"/>
            <a:ext cx="145879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Уткина Рита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admin\Desktop\хорошилова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3" y="188640"/>
            <a:ext cx="35436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рисунки детей\IMG_0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95641" y="517916"/>
            <a:ext cx="4019008" cy="29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56251"/>
            <a:ext cx="5973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Выставка рисунков «Война глазами детей»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 descr="C:\Users\admin\Desktop\рисунки детей\IMG_00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2142" y="3653679"/>
            <a:ext cx="4281858" cy="30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0648" y="836480"/>
            <a:ext cx="21521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Богданов Богдан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6478" y="6329052"/>
            <a:ext cx="24256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Коношенко Никита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1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рисунки детей\IMG_00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96426" y="0"/>
            <a:ext cx="4464496" cy="32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рисунки детей\IMG_000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41555" y="3321626"/>
            <a:ext cx="4571998" cy="34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5326" y="132601"/>
            <a:ext cx="22866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Майченко Никита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6451" y="6390620"/>
            <a:ext cx="22329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Дудина Виктория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рисунки детей\IMG_00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28431" y="-11458"/>
            <a:ext cx="4394477" cy="34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рисунки детей\IMG_00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27984" y="3444162"/>
            <a:ext cx="4716016" cy="34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8823" y="117212"/>
            <a:ext cx="26926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Григорьев Александр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8998" y="6381328"/>
            <a:ext cx="1964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Богач Светлана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7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3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рисунки детей\IMG_000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0697" y="-35332"/>
            <a:ext cx="4419600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рисунки детей\IMG_000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8949" y="3331127"/>
            <a:ext cx="453421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9232" y="36207"/>
            <a:ext cx="21904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Шевченко Данил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3115" y="6366052"/>
            <a:ext cx="18758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Слива Михаил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4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5" y="-9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рисунки детей\IMG_00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6946" y="18666"/>
            <a:ext cx="4392489" cy="31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рисунки детей\IMG_001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2120" y="2801756"/>
            <a:ext cx="3523215" cy="4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4182" y="116632"/>
            <a:ext cx="2197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Сорокин Максим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5736" y="6422558"/>
            <a:ext cx="21352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Васина Светлана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CIM\104_1304\IMG_002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83768" y="0"/>
            <a:ext cx="5235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47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_0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11718"/>
            <a:ext cx="3546389" cy="276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2826" y="116633"/>
            <a:ext cx="34833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«САЛЮТ НАД КРЕМЛЁМ»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IMG_000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80112" y="833648"/>
            <a:ext cx="3523668" cy="276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G_00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061" y="3714602"/>
            <a:ext cx="3581960" cy="311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G_001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65305"/>
            <a:ext cx="3523668" cy="30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64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рисунки детей\IMG_0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436"/>
            <a:ext cx="4248472" cy="68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6863" y="188640"/>
            <a:ext cx="30041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Семья- Богдана Богданова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3068" y="1410354"/>
            <a:ext cx="349217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Победы 9 Мая –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 мира 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стране и весны.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этот день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солдат вспоминаем,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вернувшихся 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семьи с войны.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7431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рисунки детей\IMG_001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-1"/>
            <a:ext cx="4309895" cy="68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416924"/>
            <a:ext cx="2646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32258"/>
            <a:ext cx="30970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– Дудиной Виктории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1198" y="1201754"/>
            <a:ext cx="38069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     Россия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Цветёт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весна.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Отгремела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давно война.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сегодня у братских могил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Вспомним тех, 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жизнь сохранил</a:t>
            </a:r>
          </a:p>
        </p:txBody>
      </p:sp>
    </p:spTree>
    <p:extLst>
      <p:ext uri="{BB962C8B-B14F-4D97-AF65-F5344CB8AC3E}">
        <p14:creationId xmlns:p14="http://schemas.microsoft.com/office/powerpoint/2010/main" xmlns="" val="392356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260" y="47339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esktop\рисунки детей\IMG_00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696" y="37000"/>
            <a:ext cx="5878782" cy="37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4004798"/>
            <a:ext cx="262405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 площадью,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 крышами,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 праздничной Москвой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Взвиваются все выше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Огней фонтан живой!</a:t>
            </a:r>
          </a:p>
          <a:p>
            <a:pPr algn="ctr"/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улицу, на улицу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радостно бегут,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Кричат 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"Ура"!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Любуются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праздничный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Салют!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4004798"/>
            <a:ext cx="301954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–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Данила Шевченко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75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330"/>
            <a:ext cx="9199418" cy="68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рисунки детей\IMG_00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99"/>
            <a:ext cx="687625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8611" y="4581128"/>
            <a:ext cx="38088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встречаем день Победы,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идёт в цветах, знамёнах.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Всех героев мы сегодня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Называем поимённо.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4608107"/>
            <a:ext cx="274748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–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Светланы Богач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142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5730"/>
            <a:ext cx="9150057" cy="68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рисунки детей\IMG_0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252" y="1700808"/>
            <a:ext cx="423545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Победа! 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она досталась?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Каким путем вы к ней пришли?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раны были, и усталость,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шрамы на груди земли.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95910" y="476672"/>
            <a:ext cx="304827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–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Светланы Васиной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862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1" y="-22059"/>
            <a:ext cx="9202824" cy="69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esktop\рисунки детей\IMG_0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4164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4578" y="1988840"/>
            <a:ext cx="368716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Давно закончилась война,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Давно с войны 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пришли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солдаты.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 груди их ордена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Горят, как памятные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даты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8104" y="476672"/>
            <a:ext cx="316535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–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Никиты Коношенко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83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admin\Desktop\рисунки детей\IMG_00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5535" y="-1"/>
            <a:ext cx="6876256" cy="39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1748" y="4009163"/>
            <a:ext cx="25201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-  Миши Слива.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9601" y="4509120"/>
            <a:ext cx="5572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мирно живут на планете,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дети не знают войны,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яркое солнышко светит!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дружной семьёй быть должны</a:t>
            </a: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27284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6769"/>
            <a:ext cx="9183624" cy="68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рисунки детей\IMG_00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3"/>
            <a:ext cx="662473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5267" y="3573016"/>
            <a:ext cx="30387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– Никиты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Майченко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6712" y="4077072"/>
            <a:ext cx="32260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</a:t>
            </a: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пулемёты не строчат,</a:t>
            </a:r>
          </a:p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пушки грозные молчат,</a:t>
            </a:r>
          </a:p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в небе не клубится дым,</a:t>
            </a:r>
          </a:p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небо будет голубым,</a:t>
            </a:r>
          </a:p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бомбовозы по нему</a:t>
            </a:r>
          </a:p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прилетают ни к кому,</a:t>
            </a:r>
          </a:p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гибнут люди, города...</a:t>
            </a:r>
          </a:p>
          <a:p>
            <a:pPr algn="ctr"/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 нужен на земле всегда!</a:t>
            </a:r>
          </a:p>
        </p:txBody>
      </p:sp>
    </p:spTree>
    <p:extLst>
      <p:ext uri="{BB962C8B-B14F-4D97-AF65-F5344CB8AC3E}">
        <p14:creationId xmlns:p14="http://schemas.microsoft.com/office/powerpoint/2010/main" xmlns="" val="3126814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96" y="-125566"/>
            <a:ext cx="9311420" cy="69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esktop\рисунки детей\IMG_0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047" y="-108152"/>
            <a:ext cx="4464496" cy="69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0192" y="1460296"/>
            <a:ext cx="21419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  <a:p>
            <a:r>
              <a:rPr lang="ru-RU" sz="1100" dirty="0" smtClean="0"/>
              <a:t>!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22008" y="332656"/>
            <a:ext cx="28983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– Саши Григорьева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8770" y="1797867"/>
            <a:ext cx="3375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Вам,</a:t>
            </a:r>
          </a:p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подвиг вечен,</a:t>
            </a:r>
          </a:p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 жива моя страна,</a:t>
            </a:r>
          </a:p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 в душах наших,</a:t>
            </a:r>
          </a:p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нашем сердце,</a:t>
            </a:r>
          </a:p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Героев не забудем, Никогда!</a:t>
            </a:r>
          </a:p>
        </p:txBody>
      </p:sp>
    </p:spTree>
    <p:extLst>
      <p:ext uri="{BB962C8B-B14F-4D97-AF65-F5344CB8AC3E}">
        <p14:creationId xmlns:p14="http://schemas.microsoft.com/office/powerpoint/2010/main" xmlns="" val="3147886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esktop\света\IMG_002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97586" y="650306"/>
            <a:ext cx="4210518" cy="31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4253" y="188640"/>
            <a:ext cx="3195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«Белый голубь мира»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 descr="C:\Users\admin\Desktop\света\IMG_004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20072" y="3589185"/>
            <a:ext cx="3923928" cy="32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36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7" y="116632"/>
            <a:ext cx="57158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КОЛЛЕКТИВНАЯ РАБОТА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«СОЛДАТЫ НА ПРИВАЛЕ»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IMG_00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32296"/>
            <a:ext cx="3893591" cy="33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прект 9 мая\Новая папка\IMG_0003 - копия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92" t="-4431"/>
          <a:stretch/>
        </p:blipFill>
        <p:spPr bwMode="auto">
          <a:xfrm>
            <a:off x="5076056" y="3272947"/>
            <a:ext cx="4067943" cy="35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Пользователь\Desktop\Bahchivadzhiclip_image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77328"/>
            <a:ext cx="2804160" cy="352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Наш земляк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Григорий Яковлевич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Бахчиванджи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Герой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Советского Союза,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первый лётчик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испытатель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реактивных самолетов (20.02.1909 г - 27.03.1943 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386139" cy="248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67669"/>
            <a:ext cx="4361284" cy="2405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6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DCIM\104_1304\IMG_0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14592"/>
            <a:ext cx="3861388" cy="30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104_1304\IMG_0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996" y="714592"/>
            <a:ext cx="3867060" cy="30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6705"/>
            <a:ext cx="37966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АКЦИЯ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«ЦВЕТЫ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  ДНЮ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ПОБЕДЫ»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E:\DCIM\104_1304\IMG_00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366" y="3814834"/>
            <a:ext cx="3996444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6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вечный огонь\IMG_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363" y="882298"/>
            <a:ext cx="3748951" cy="28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21695"/>
            <a:ext cx="50940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«МЫ ПОМНИМ И ГОРДИМСЯ»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вечный огонь\IMG_00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82298"/>
            <a:ext cx="3768170" cy="28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вечный огонь\IMG_00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890" y="3861048"/>
            <a:ext cx="381642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вечный огонь\IMG_00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345" y="3861048"/>
            <a:ext cx="3795023" cy="29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6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1955"/>
            <a:ext cx="9144000" cy="690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вечный огонь\IMG_0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337" y="-42408"/>
            <a:ext cx="379771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вечный огонь\IMG_00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28716"/>
            <a:ext cx="390930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вечный огонь\IMG_002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20181" y="3501009"/>
            <a:ext cx="3802213" cy="33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вечный огонь\IMG_002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9"/>
            <a:ext cx="3923928" cy="33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4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998"/>
            <a:ext cx="9144000" cy="68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вечный огонь\IMG_003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16148" y="1627"/>
            <a:ext cx="3684763" cy="32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вечный огонь\IMG_00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646" y="1626"/>
            <a:ext cx="3851920" cy="32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вечный огонь\IMG_00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06307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4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Новая папка (2)\IMG_0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28728" y="1124744"/>
            <a:ext cx="3456384" cy="28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Новая папка (2)\IMG_000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35602" y="915847"/>
            <a:ext cx="3707904" cy="30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Новая папка (2)\IMG_001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39379" y="3935536"/>
            <a:ext cx="3091466" cy="29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3294" y="63315"/>
            <a:ext cx="543347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ДЕТИ ВОЙНЫ.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ПОЧЁТНЫЙ ГРАЖДАНИН г. ПРИМОРСКО – АХТАРСКА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Николай Петрович Влезков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7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овая папка (2)\IMG_001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49324" y="23519"/>
            <a:ext cx="3610707" cy="33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Новая папка (2)\IMG_002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9114"/>
          <a:stretch/>
        </p:blipFill>
        <p:spPr bwMode="auto">
          <a:xfrm>
            <a:off x="3444438" y="3429000"/>
            <a:ext cx="3372238" cy="40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Новая папка (2)\IMG_002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73105" y="43962"/>
            <a:ext cx="3745286" cy="33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0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8811" y="45570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ПОМНИМ»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проект\IMG_00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34719" y="548680"/>
            <a:ext cx="3625314" cy="294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роект\IMG_002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36096" y="513708"/>
            <a:ext cx="3587866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проект\IMG_005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28811" y="3493777"/>
            <a:ext cx="3203428" cy="33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6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098" y="-52833"/>
            <a:ext cx="9175098" cy="68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проект\IMG_008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59832" y="-52833"/>
            <a:ext cx="3744416" cy="37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проект\IMG_00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159323"/>
            <a:ext cx="3368827" cy="36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роект\IMG_009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59323"/>
            <a:ext cx="3491880" cy="36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20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Новая папка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CIM\101_0905\IMG_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906" y="653794"/>
            <a:ext cx="3700275" cy="27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7766" y="-1"/>
            <a:ext cx="626190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мая.  ПАРАД В г. ПРИМОРСКО – АХТАРСКЕ.</a:t>
            </a:r>
          </a:p>
        </p:txBody>
      </p:sp>
      <p:pic>
        <p:nvPicPr>
          <p:cNvPr id="1027" name="Picture 3" descr="H:\DCIM\101_0905\IMG_0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38" y="653793"/>
            <a:ext cx="4021070" cy="27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CIM\101_0905\IMG_001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61906" y="3712926"/>
            <a:ext cx="3742731" cy="31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CIM\101_0905\IMG_00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38" y="3693370"/>
            <a:ext cx="4021070" cy="31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44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G_00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7966"/>
            <a:ext cx="7884368" cy="548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5495" y="189568"/>
            <a:ext cx="5432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ПРОСМОТР ПРЕЗЕНТАЦИЙ:</a:t>
            </a:r>
            <a:b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«Брестская крепость», «Блокада Ленинграда».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5332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394" cy="68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DCIM\101_0905\IMG_00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47344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6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1935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00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23248"/>
            <a:ext cx="3752314" cy="28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G_00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7" y="830998"/>
            <a:ext cx="3647807" cy="285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0"/>
            <a:ext cx="7226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«ЦВЕТЫ К ПАМЯТНИКУ  НЕИЗВЕСТНОМУ СОЛДАТУ»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IMG_0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6066"/>
            <a:ext cx="3752314" cy="31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G_00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128" y="3816066"/>
            <a:ext cx="3676806" cy="31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37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_00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88436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84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104096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14399"/>
            <a:ext cx="4197146" cy="57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16632"/>
            <a:ext cx="38371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МЫ В  КРАЕВЕДЧЕСКОМ - МУЗЕЕ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8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ownloads\2023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10409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777" y="23069"/>
            <a:ext cx="3627884" cy="34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104093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3069"/>
            <a:ext cx="3744416" cy="347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104094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632" y="3726006"/>
            <a:ext cx="3626029" cy="31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104094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032" y="3709145"/>
            <a:ext cx="3750968" cy="31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91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621</Words>
  <Application>Microsoft Office PowerPoint</Application>
  <PresentationFormat>Экран (4:3)</PresentationFormat>
  <Paragraphs>137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18</cp:lastModifiedBy>
  <cp:revision>93</cp:revision>
  <dcterms:created xsi:type="dcterms:W3CDTF">2015-03-21T12:06:22Z</dcterms:created>
  <dcterms:modified xsi:type="dcterms:W3CDTF">2015-11-18T13:19:57Z</dcterms:modified>
</cp:coreProperties>
</file>