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57" r:id="rId4"/>
    <p:sldId id="264" r:id="rId5"/>
    <p:sldId id="258" r:id="rId6"/>
    <p:sldId id="262" r:id="rId7"/>
    <p:sldId id="259" r:id="rId8"/>
    <p:sldId id="266" r:id="rId9"/>
    <p:sldId id="265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CA43-B258-42BD-84F0-78CF13820B9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F011-0B7D-4DD9-B76D-A6A45F0415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CA43-B258-42BD-84F0-78CF13820B9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F011-0B7D-4DD9-B76D-A6A45F041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CA43-B258-42BD-84F0-78CF13820B9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F011-0B7D-4DD9-B76D-A6A45F041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CA43-B258-42BD-84F0-78CF13820B9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F011-0B7D-4DD9-B76D-A6A45F041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CA43-B258-42BD-84F0-78CF13820B9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F011-0B7D-4DD9-B76D-A6A45F0415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CA43-B258-42BD-84F0-78CF13820B9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F011-0B7D-4DD9-B76D-A6A45F041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CA43-B258-42BD-84F0-78CF13820B9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F011-0B7D-4DD9-B76D-A6A45F0415C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CA43-B258-42BD-84F0-78CF13820B9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F011-0B7D-4DD9-B76D-A6A45F041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CA43-B258-42BD-84F0-78CF13820B9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F011-0B7D-4DD9-B76D-A6A45F041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CA43-B258-42BD-84F0-78CF13820B9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F011-0B7D-4DD9-B76D-A6A45F0415C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CA43-B258-42BD-84F0-78CF13820B9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F011-0B7D-4DD9-B76D-A6A45F041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E54CA43-B258-42BD-84F0-78CF13820B90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FFEF011-0B7D-4DD9-B76D-A6A45F0415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2;&#1086;&#1080;%20&#1076;&#1086;&#1082;&#1091;&#1084;&#1077;&#1085;&#1090;&#1099;\Downloads\&#1053;&#1072;&#1090;&#1072;&#1096;&#1077;\00888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8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088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001024" y="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081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3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9353"/>
            <a:ext cx="3744416" cy="651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039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8422802-stock-illustration-fairy-tale-city.jpg"/>
          <p:cNvPicPr>
            <a:picLocks noChangeAspect="1"/>
          </p:cNvPicPr>
          <p:nvPr/>
        </p:nvPicPr>
        <p:blipFill>
          <a:blip r:embed="rId2"/>
          <a:srcRect t="5208"/>
          <a:stretch>
            <a:fillRect/>
          </a:stretch>
        </p:blipFill>
        <p:spPr>
          <a:xfrm>
            <a:off x="0" y="0"/>
            <a:ext cx="9286908" cy="6500834"/>
          </a:xfrm>
          <a:prstGeom prst="rect">
            <a:avLst/>
          </a:prstGeom>
        </p:spPr>
      </p:pic>
      <p:pic>
        <p:nvPicPr>
          <p:cNvPr id="3" name="Рисунок 2" descr="1_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5429250"/>
            <a:ext cx="3286148" cy="1428750"/>
          </a:xfrm>
          <a:prstGeom prst="rect">
            <a:avLst/>
          </a:prstGeom>
        </p:spPr>
      </p:pic>
      <p:pic>
        <p:nvPicPr>
          <p:cNvPr id="4" name="Рисунок 3" descr="1_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9250"/>
            <a:ext cx="3286148" cy="1428750"/>
          </a:xfrm>
          <a:prstGeom prst="rect">
            <a:avLst/>
          </a:prstGeom>
        </p:spPr>
      </p:pic>
      <p:pic>
        <p:nvPicPr>
          <p:cNvPr id="5" name="Рисунок 4" descr="1_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5429250"/>
            <a:ext cx="3286148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578626" cy="258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4283" y="1844824"/>
            <a:ext cx="3872282" cy="387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177" y="2420888"/>
            <a:ext cx="3721318" cy="398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11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8422802-stock-illustration-fairy-tale-city.jpg"/>
          <p:cNvPicPr>
            <a:picLocks noChangeAspect="1"/>
          </p:cNvPicPr>
          <p:nvPr/>
        </p:nvPicPr>
        <p:blipFill>
          <a:blip r:embed="rId2"/>
          <a:srcRect t="5208"/>
          <a:stretch>
            <a:fillRect/>
          </a:stretch>
        </p:blipFill>
        <p:spPr>
          <a:xfrm>
            <a:off x="0" y="0"/>
            <a:ext cx="9286908" cy="6500834"/>
          </a:xfrm>
          <a:prstGeom prst="rect">
            <a:avLst/>
          </a:prstGeom>
        </p:spPr>
      </p:pic>
      <p:pic>
        <p:nvPicPr>
          <p:cNvPr id="3" name="Рисунок 2" descr="1_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5429250"/>
            <a:ext cx="3286148" cy="1428750"/>
          </a:xfrm>
          <a:prstGeom prst="rect">
            <a:avLst/>
          </a:prstGeom>
        </p:spPr>
      </p:pic>
      <p:pic>
        <p:nvPicPr>
          <p:cNvPr id="4" name="Рисунок 3" descr="1_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9250"/>
            <a:ext cx="3286148" cy="1428750"/>
          </a:xfrm>
          <a:prstGeom prst="rect">
            <a:avLst/>
          </a:prstGeom>
        </p:spPr>
      </p:pic>
      <p:pic>
        <p:nvPicPr>
          <p:cNvPr id="5" name="Рисунок 4" descr="1_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5429250"/>
            <a:ext cx="3286148" cy="1428750"/>
          </a:xfrm>
          <a:prstGeom prst="rect">
            <a:avLst/>
          </a:prstGeom>
        </p:spPr>
      </p:pic>
      <p:pic>
        <p:nvPicPr>
          <p:cNvPr id="7" name="Рисунок 6" descr="1457c135e9113f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27500" b="32500"/>
          <a:stretch>
            <a:fillRect/>
          </a:stretch>
        </p:blipFill>
        <p:spPr>
          <a:xfrm>
            <a:off x="7858148" y="4714884"/>
            <a:ext cx="2857496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03704E-6 L -1.11042 7.03704E-6 " pathEditMode="relative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92080" y="1340768"/>
            <a:ext cx="3376613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1888"/>
            <a:ext cx="3494308" cy="323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10575"/>
            <a:ext cx="4215243" cy="291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823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8422802-stock-illustration-fairy-tale-city.jpg"/>
          <p:cNvPicPr>
            <a:picLocks noChangeAspect="1"/>
          </p:cNvPicPr>
          <p:nvPr/>
        </p:nvPicPr>
        <p:blipFill>
          <a:blip r:embed="rId2"/>
          <a:srcRect t="5208"/>
          <a:stretch>
            <a:fillRect/>
          </a:stretch>
        </p:blipFill>
        <p:spPr>
          <a:xfrm>
            <a:off x="285720" y="0"/>
            <a:ext cx="9286908" cy="6500834"/>
          </a:xfrm>
          <a:prstGeom prst="rect">
            <a:avLst/>
          </a:prstGeom>
        </p:spPr>
      </p:pic>
      <p:pic>
        <p:nvPicPr>
          <p:cNvPr id="3" name="Рисунок 2" descr="1_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5429250"/>
            <a:ext cx="3286148" cy="1428750"/>
          </a:xfrm>
          <a:prstGeom prst="rect">
            <a:avLst/>
          </a:prstGeom>
        </p:spPr>
      </p:pic>
      <p:pic>
        <p:nvPicPr>
          <p:cNvPr id="4" name="Рисунок 3" descr="1_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9250"/>
            <a:ext cx="3286148" cy="1428750"/>
          </a:xfrm>
          <a:prstGeom prst="rect">
            <a:avLst/>
          </a:prstGeom>
        </p:spPr>
      </p:pic>
      <p:pic>
        <p:nvPicPr>
          <p:cNvPr id="5" name="Рисунок 4" descr="1_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5429250"/>
            <a:ext cx="3286148" cy="1428750"/>
          </a:xfrm>
          <a:prstGeom prst="rect">
            <a:avLst/>
          </a:prstGeom>
        </p:spPr>
      </p:pic>
      <p:pic>
        <p:nvPicPr>
          <p:cNvPr id="6" name="Рисунок 5" descr="images.png"/>
          <p:cNvPicPr>
            <a:picLocks noChangeAspect="1"/>
          </p:cNvPicPr>
          <p:nvPr/>
        </p:nvPicPr>
        <p:blipFill>
          <a:blip r:embed="rId4"/>
          <a:srcRect l="4237" r="6779"/>
          <a:stretch>
            <a:fillRect/>
          </a:stretch>
        </p:blipFill>
        <p:spPr>
          <a:xfrm>
            <a:off x="2000232" y="5500702"/>
            <a:ext cx="1500198" cy="1238250"/>
          </a:xfrm>
          <a:prstGeom prst="rect">
            <a:avLst/>
          </a:prstGeom>
        </p:spPr>
      </p:pic>
      <p:pic>
        <p:nvPicPr>
          <p:cNvPr id="8" name="Рисунок 7" descr="1457c135e9113f0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27500" b="32500"/>
          <a:stretch>
            <a:fillRect/>
          </a:stretch>
        </p:blipFill>
        <p:spPr>
          <a:xfrm>
            <a:off x="7858148" y="4714884"/>
            <a:ext cx="2857496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6667E-6 5.18519E-6 L -0.54341 5.18519E-6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4309" y="2780928"/>
            <a:ext cx="367240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8640"/>
            <a:ext cx="424847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275856" cy="295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776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8422802-stock-illustration-fairy-tale-city.jpg"/>
          <p:cNvPicPr>
            <a:picLocks noChangeAspect="1"/>
          </p:cNvPicPr>
          <p:nvPr/>
        </p:nvPicPr>
        <p:blipFill>
          <a:blip r:embed="rId2"/>
          <a:srcRect t="5208"/>
          <a:stretch>
            <a:fillRect/>
          </a:stretch>
        </p:blipFill>
        <p:spPr>
          <a:xfrm>
            <a:off x="285720" y="0"/>
            <a:ext cx="9286908" cy="6500834"/>
          </a:xfrm>
          <a:prstGeom prst="rect">
            <a:avLst/>
          </a:prstGeom>
        </p:spPr>
      </p:pic>
      <p:pic>
        <p:nvPicPr>
          <p:cNvPr id="3" name="Рисунок 2" descr="1_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5429250"/>
            <a:ext cx="3286148" cy="1428750"/>
          </a:xfrm>
          <a:prstGeom prst="rect">
            <a:avLst/>
          </a:prstGeom>
        </p:spPr>
      </p:pic>
      <p:pic>
        <p:nvPicPr>
          <p:cNvPr id="4" name="Рисунок 3" descr="1_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9250"/>
            <a:ext cx="3286148" cy="1428750"/>
          </a:xfrm>
          <a:prstGeom prst="rect">
            <a:avLst/>
          </a:prstGeom>
        </p:spPr>
      </p:pic>
      <p:pic>
        <p:nvPicPr>
          <p:cNvPr id="5" name="Рисунок 4" descr="1_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5429250"/>
            <a:ext cx="3286148" cy="1428750"/>
          </a:xfrm>
          <a:prstGeom prst="rect">
            <a:avLst/>
          </a:prstGeom>
        </p:spPr>
      </p:pic>
      <p:pic>
        <p:nvPicPr>
          <p:cNvPr id="6" name="Рисунок 5" descr="images.png"/>
          <p:cNvPicPr>
            <a:picLocks noChangeAspect="1"/>
          </p:cNvPicPr>
          <p:nvPr/>
        </p:nvPicPr>
        <p:blipFill>
          <a:blip r:embed="rId4"/>
          <a:srcRect l="4237" r="6779"/>
          <a:stretch>
            <a:fillRect/>
          </a:stretch>
        </p:blipFill>
        <p:spPr>
          <a:xfrm>
            <a:off x="2000232" y="5500702"/>
            <a:ext cx="1500198" cy="1238250"/>
          </a:xfrm>
          <a:prstGeom prst="rect">
            <a:avLst/>
          </a:prstGeom>
        </p:spPr>
      </p:pic>
      <p:pic>
        <p:nvPicPr>
          <p:cNvPr id="8" name="Рисунок 7" descr="1457c135e9113f0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27500" b="32500"/>
          <a:stretch>
            <a:fillRect/>
          </a:stretch>
        </p:blipFill>
        <p:spPr>
          <a:xfrm>
            <a:off x="7858148" y="4714884"/>
            <a:ext cx="2857496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6667E-6 5.18519E-6 L -0.54341 5.18519E-6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8422802-stock-illustration-fairy-tale-city.jpg"/>
          <p:cNvPicPr>
            <a:picLocks noChangeAspect="1"/>
          </p:cNvPicPr>
          <p:nvPr/>
        </p:nvPicPr>
        <p:blipFill>
          <a:blip r:embed="rId2"/>
          <a:srcRect t="5208"/>
          <a:stretch>
            <a:fillRect/>
          </a:stretch>
        </p:blipFill>
        <p:spPr>
          <a:xfrm>
            <a:off x="285720" y="0"/>
            <a:ext cx="9286908" cy="6500834"/>
          </a:xfrm>
          <a:prstGeom prst="rect">
            <a:avLst/>
          </a:prstGeom>
        </p:spPr>
      </p:pic>
      <p:pic>
        <p:nvPicPr>
          <p:cNvPr id="3" name="Рисунок 2" descr="1_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5429250"/>
            <a:ext cx="3286148" cy="1428750"/>
          </a:xfrm>
          <a:prstGeom prst="rect">
            <a:avLst/>
          </a:prstGeom>
        </p:spPr>
      </p:pic>
      <p:pic>
        <p:nvPicPr>
          <p:cNvPr id="4" name="Рисунок 3" descr="1_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9250"/>
            <a:ext cx="3286148" cy="1428750"/>
          </a:xfrm>
          <a:prstGeom prst="rect">
            <a:avLst/>
          </a:prstGeom>
        </p:spPr>
      </p:pic>
      <p:pic>
        <p:nvPicPr>
          <p:cNvPr id="5" name="Рисунок 4" descr="1_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5429250"/>
            <a:ext cx="3286148" cy="1428750"/>
          </a:xfrm>
          <a:prstGeom prst="rect">
            <a:avLst/>
          </a:prstGeom>
        </p:spPr>
      </p:pic>
      <p:pic>
        <p:nvPicPr>
          <p:cNvPr id="6" name="Рисунок 5" descr="images.png"/>
          <p:cNvPicPr>
            <a:picLocks noChangeAspect="1"/>
          </p:cNvPicPr>
          <p:nvPr/>
        </p:nvPicPr>
        <p:blipFill>
          <a:blip r:embed="rId4"/>
          <a:srcRect l="4237" r="6779"/>
          <a:stretch>
            <a:fillRect/>
          </a:stretch>
        </p:blipFill>
        <p:spPr>
          <a:xfrm>
            <a:off x="2000232" y="5500702"/>
            <a:ext cx="1500198" cy="1238250"/>
          </a:xfrm>
          <a:prstGeom prst="rect">
            <a:avLst/>
          </a:prstGeom>
        </p:spPr>
      </p:pic>
      <p:pic>
        <p:nvPicPr>
          <p:cNvPr id="8" name="Рисунок 7" descr="1457c135e9113f0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27500" b="32500"/>
          <a:stretch>
            <a:fillRect/>
          </a:stretch>
        </p:blipFill>
        <p:spPr>
          <a:xfrm>
            <a:off x="7858148" y="4714884"/>
            <a:ext cx="2857496" cy="1143008"/>
          </a:xfrm>
          <a:prstGeom prst="rect">
            <a:avLst/>
          </a:prstGeom>
        </p:spPr>
      </p:pic>
      <p:pic>
        <p:nvPicPr>
          <p:cNvPr id="9" name="Рисунок 8" descr="4zuI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90" y="3286124"/>
            <a:ext cx="1571898" cy="1809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6667E-6 5.18519E-6 L -0.54341 5.18519E-6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65</TotalTime>
  <Words>0</Words>
  <Application>Microsoft Office PowerPoint</Application>
  <PresentationFormat>Экран (4:3)</PresentationFormat>
  <Paragraphs>0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NewsPrint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user74</dc:creator>
  <cp:lastModifiedBy>...</cp:lastModifiedBy>
  <cp:revision>9</cp:revision>
  <dcterms:created xsi:type="dcterms:W3CDTF">2019-01-28T06:57:33Z</dcterms:created>
  <dcterms:modified xsi:type="dcterms:W3CDTF">2019-02-04T13:36:10Z</dcterms:modified>
</cp:coreProperties>
</file>