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sldIdLst>
    <p:sldId id="256" r:id="rId2"/>
    <p:sldId id="259" r:id="rId3"/>
    <p:sldId id="277" r:id="rId4"/>
    <p:sldId id="263" r:id="rId5"/>
    <p:sldId id="264" r:id="rId6"/>
    <p:sldId id="265" r:id="rId7"/>
    <p:sldId id="278" r:id="rId8"/>
    <p:sldId id="267" r:id="rId9"/>
    <p:sldId id="268" r:id="rId10"/>
    <p:sldId id="276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DEF5A2-391E-410B-9EBF-80930AC7B3A6}" type="datetimeFigureOut">
              <a:rPr lang="ru-RU" smtClean="0"/>
              <a:pPr/>
              <a:t>01.01.2003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DD5551-78D0-4B43-A295-5E9B50859C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7200800" cy="273630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cs typeface="Aharoni" pitchFamily="2" charset="-79"/>
              </a:rPr>
              <a:t> 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связной речи у детей дошкольного возраста посредством творческого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рассказа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60648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 дошкольное образовательное  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 </a:t>
            </a:r>
            <a:endParaRPr lang="ru-RU" sz="1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  № 18  «Солнышко»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58112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Попугай Ирина Ивановна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09329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рассказыванию 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оказывает влияние на все стороны речевого развития дошкольников, на их речевую подготовку  для дальнейшего обучения в школе.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08720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r>
              <a:rPr lang="ru-RU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31640" y="426395"/>
            <a:ext cx="748883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основных задач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развития связной речи ребёнка в старшем дошкольном возрасте является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различных видов творческих рассказов.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Творческие рассказы 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вводятся во второй половине старшей и в подготовительной к школе группе, когда дети овладевают большим запасом слов, грамотным построением предложений, интонационной выразительностью речи.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1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1.Придумывание продолжения  и   завершения  рассказа.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творческого рассказа:</a:t>
            </a:r>
          </a:p>
          <a:p>
            <a:pPr algn="ctr"/>
            <a:endParaRPr lang="ru-RU" sz="3200" dirty="0"/>
          </a:p>
        </p:txBody>
      </p:sp>
      <p:pic>
        <p:nvPicPr>
          <p:cNvPr id="6" name="Рисунок 5" descr="IMG_0009.JPG"/>
          <p:cNvPicPr>
            <a:picLocks noChangeAspect="1"/>
          </p:cNvPicPr>
          <p:nvPr/>
        </p:nvPicPr>
        <p:blipFill>
          <a:blip r:embed="rId2" cstate="print"/>
          <a:srcRect l="14615" t="6154" b="9230"/>
          <a:stretch>
            <a:fillRect/>
          </a:stretch>
        </p:blipFill>
        <p:spPr>
          <a:xfrm>
            <a:off x="5072066" y="3786190"/>
            <a:ext cx="3732009" cy="288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 descr="IMG_0011.JPG"/>
          <p:cNvPicPr>
            <a:picLocks noChangeAspect="1"/>
          </p:cNvPicPr>
          <p:nvPr/>
        </p:nvPicPr>
        <p:blipFill>
          <a:blip r:embed="rId3" cstate="print"/>
          <a:srcRect l="18000" t="27333" r="10242"/>
          <a:stretch>
            <a:fillRect/>
          </a:stretch>
        </p:blipFill>
        <p:spPr>
          <a:xfrm>
            <a:off x="1285852" y="2143116"/>
            <a:ext cx="3668345" cy="292895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0648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2.Придумывание  рассказа  или сказки по плану воспитателя.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презентация речь\img13.jpg"/>
          <p:cNvPicPr>
            <a:picLocks noChangeAspect="1" noChangeArrowheads="1"/>
          </p:cNvPicPr>
          <p:nvPr/>
        </p:nvPicPr>
        <p:blipFill>
          <a:blip r:embed="rId2" cstate="print"/>
          <a:srcRect l="5588" t="14749" r="6222" b="11508"/>
          <a:stretch>
            <a:fillRect/>
          </a:stretch>
        </p:blipFill>
        <p:spPr bwMode="auto">
          <a:xfrm>
            <a:off x="1293480" y="1643050"/>
            <a:ext cx="763623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3.Придумывание рассказа по теме, предложенной воспитателем (без плана).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134076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.сад 026.jpg"/>
          <p:cNvPicPr>
            <a:picLocks noChangeAspect="1"/>
          </p:cNvPicPr>
          <p:nvPr/>
        </p:nvPicPr>
        <p:blipFill>
          <a:blip r:embed="rId2" cstate="print"/>
          <a:srcRect b="4348"/>
          <a:stretch>
            <a:fillRect/>
          </a:stretch>
        </p:blipFill>
        <p:spPr>
          <a:xfrm>
            <a:off x="5357818" y="2214554"/>
            <a:ext cx="3410131" cy="434503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 descr="IMG_0027.JPG"/>
          <p:cNvPicPr>
            <a:picLocks noChangeAspect="1"/>
          </p:cNvPicPr>
          <p:nvPr/>
        </p:nvPicPr>
        <p:blipFill>
          <a:blip r:embed="rId3" cstate="print"/>
          <a:srcRect l="25000"/>
          <a:stretch>
            <a:fillRect/>
          </a:stretch>
        </p:blipFill>
        <p:spPr>
          <a:xfrm>
            <a:off x="1285852" y="1500174"/>
            <a:ext cx="3786214" cy="404280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60648"/>
            <a:ext cx="77884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4.Придумывание  рассказа или сказки на самостоятельно    выбранную тему.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005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8652" y="1844824"/>
            <a:ext cx="4655440" cy="418883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084168" y="1371025"/>
            <a:ext cx="28918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 вид творческого рассказывания можно  иногда проводить под девизом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интереснее придумает сказку</a:t>
            </a:r>
            <a:r>
              <a:rPr lang="ru-RU" sz="3200" b="1" i="1" dirty="0" smtClean="0">
                <a:solidFill>
                  <a:srgbClr val="7030A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сложны для детей творческие рассказы о природе.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этому виду рассказывания  идет постепенно, под влиянием точных указаний педагога. 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00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6" y="2192976"/>
            <a:ext cx="3819269" cy="360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26" name="Picture 2" descr="H:\И.И\P1000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1" y="3140968"/>
            <a:ext cx="3853095" cy="3600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"/>
            <a:ext cx="7848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Особый  интерес представляют творческие рассказы, построенные на сравнении природных явлений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«Зима и лето», «Весной и осенью в парке »).</a:t>
            </a: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8347.jpg"/>
          <p:cNvPicPr>
            <a:picLocks noChangeAspect="1"/>
          </p:cNvPicPr>
          <p:nvPr/>
        </p:nvPicPr>
        <p:blipFill>
          <a:blip r:embed="rId2" cstate="print"/>
          <a:srcRect l="51275" b="61340"/>
          <a:stretch>
            <a:fillRect/>
          </a:stretch>
        </p:blipFill>
        <p:spPr>
          <a:xfrm>
            <a:off x="4860032" y="4221088"/>
            <a:ext cx="3962951" cy="235826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Рисунок 5" descr="18347.jpg"/>
          <p:cNvPicPr>
            <a:picLocks noChangeAspect="1"/>
          </p:cNvPicPr>
          <p:nvPr/>
        </p:nvPicPr>
        <p:blipFill>
          <a:blip r:embed="rId2" cstate="print"/>
          <a:srcRect l="50945" t="58820" b="3305"/>
          <a:stretch>
            <a:fillRect/>
          </a:stretch>
        </p:blipFill>
        <p:spPr>
          <a:xfrm>
            <a:off x="1331639" y="2060848"/>
            <a:ext cx="3979153" cy="230425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875</TotalTime>
  <Words>181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Развитие связной речи у детей дошкольного возраста посредством творческого рассказа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рассказы</dc:title>
  <dc:creator>sp</dc:creator>
  <cp:lastModifiedBy>Садик</cp:lastModifiedBy>
  <cp:revision>118</cp:revision>
  <dcterms:created xsi:type="dcterms:W3CDTF">2016-03-01T14:51:12Z</dcterms:created>
  <dcterms:modified xsi:type="dcterms:W3CDTF">2003-01-01T02:55:01Z</dcterms:modified>
</cp:coreProperties>
</file>