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FC57E-AD9F-48E4-962C-7EC5C8FC41F9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AF3D3-1A0C-4382-BA57-704A91947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743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AF3D3-1A0C-4382-BA57-704A919479E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192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676009" cy="651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86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08912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39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19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21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9"/>
            <a:ext cx="828092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16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83" y="260648"/>
            <a:ext cx="8321081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79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44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36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9"/>
            <a:ext cx="820891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49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95" y="260648"/>
            <a:ext cx="8278769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1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31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51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75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70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9"/>
            <a:ext cx="820891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04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9"/>
            <a:ext cx="828092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76" y="260648"/>
            <a:ext cx="8736703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90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76" y="260648"/>
            <a:ext cx="8808711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03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712967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74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27167" cy="609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9"/>
            <a:ext cx="8280920" cy="619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41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17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352928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5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</Words>
  <Application>Microsoft Office PowerPoint</Application>
  <PresentationFormat>Экран (4:3)</PresentationFormat>
  <Paragraphs>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3</cp:revision>
  <dcterms:created xsi:type="dcterms:W3CDTF">2012-12-05T09:26:41Z</dcterms:created>
  <dcterms:modified xsi:type="dcterms:W3CDTF">2012-12-05T09:55:58Z</dcterms:modified>
</cp:coreProperties>
</file>