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59" r:id="rId4"/>
    <p:sldId id="270" r:id="rId5"/>
    <p:sldId id="274" r:id="rId6"/>
    <p:sldId id="273" r:id="rId7"/>
    <p:sldId id="275" r:id="rId8"/>
    <p:sldId id="277" r:id="rId9"/>
    <p:sldId id="278" r:id="rId10"/>
    <p:sldId id="276" r:id="rId11"/>
    <p:sldId id="279" r:id="rId12"/>
    <p:sldId id="281" r:id="rId13"/>
    <p:sldId id="283" r:id="rId14"/>
    <p:sldId id="285" r:id="rId15"/>
    <p:sldId id="304" r:id="rId16"/>
    <p:sldId id="292" r:id="rId17"/>
    <p:sldId id="294" r:id="rId18"/>
    <p:sldId id="298" r:id="rId19"/>
    <p:sldId id="296" r:id="rId20"/>
    <p:sldId id="300" r:id="rId21"/>
    <p:sldId id="297" r:id="rId22"/>
    <p:sldId id="302" r:id="rId23"/>
    <p:sldId id="301" r:id="rId24"/>
    <p:sldId id="299" r:id="rId25"/>
    <p:sldId id="26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E6C582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3645" autoAdjust="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177CC20-EB91-418A-B90A-4A2A7A8A3EC0}" type="datetimeFigureOut">
              <a:rPr lang="ru-RU"/>
              <a:pPr/>
              <a:t>29.09.2022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08D671-A19A-48E5-B738-875DF17852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137B-BE26-4542-8DAC-584A5390C9F7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43AC-D2A2-4FC4-BA3C-7BFD9C36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87CB-8D64-4D86-8D8D-2E21A2615D55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ACF2-1DC1-45AC-9E5D-45704D6BE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968A-A2D6-4EB8-8ABB-2AAFC6D8CF3C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C8CD-9097-456D-977B-5D0523C2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8419-E14A-496D-A5EC-B1C1395F48CC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A1AE-FAE1-4EF0-9F4E-B013A8442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5748-57CD-4BA1-A902-11BE8E286C4C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5162-15C9-4F31-8E38-AF1EDD47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D6BF-013C-402C-9E1C-DC92A45D59CA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EBFE-CE66-4AC4-8CCB-FC9FF0EE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7722-B584-4AD7-915D-8F27DDF3BA5E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250A-52AB-4048-8C6B-7F27217B1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A922-0F2A-44B7-8D16-7745FF466607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3CC6-7E61-4249-8132-5B9D5F83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430F-9D8D-4FBE-AC2C-8F336EB8157D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9B9F-80E4-4097-828C-3D79C5FB4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7F21-1D8B-45FE-95D4-3384D54A73C3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89CF-E4BF-4F3A-A433-0F3CE281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266-0CF7-44A6-A344-1B9EEB505DFC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DD57-6F9C-4052-8E58-482846FD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95830-8B83-4E55-A2D6-03DEDF4B480B}" type="datetime1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ru-RU"/>
              <a:t>https://www.o-detstve.ru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CB10D-7871-41F6-B03F-EDC902DA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talk.spb.ru/mamam/sindrom-giperaktivnosti/" TargetMode="External"/><Relationship Id="rId2" Type="http://schemas.openxmlformats.org/officeDocument/2006/relationships/hyperlink" Target="http://www.psytalk.spb.ru/mamam/%D0%B4%D0%B5%D1%82%D1%81%D0%BA%D0%B0%D1%8F-%D0%B0%D0%B3%D1%80%D0%B5%D1%81%D1%81%D0%B8%D1%8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psytalk.spb.ru/mamam/zastenchivost-rebenk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660" y="60362"/>
            <a:ext cx="8898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чреждение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етский сад № 18 «Солнышко»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210" y="1002727"/>
            <a:ext cx="78815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«Песочная терапия 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практике 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педагога-психолога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Рисунок 9" descr="C:\Users\User\Desktop\Рисунок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63" y="695205"/>
            <a:ext cx="1289050" cy="109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User\Desktop\логотипн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9" y="752924"/>
            <a:ext cx="1102995" cy="114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2088" y="6143625"/>
            <a:ext cx="6568225" cy="714375"/>
          </a:xfrm>
          <a:noFill/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педагог-психолог 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:Горюнова Мария Геннадьевна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                             </a:t>
            </a:r>
            <a:endParaRPr lang="en-US" alt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228599"/>
            <a:ext cx="7696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7980" y="1180222"/>
            <a:ext cx="7296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Развивает мелкую моторику, улучшает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память, воображение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координацию.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уникальную возможность исследовать свой внутренний мир, ощутить чувство свободы, безопасности и самовыражения.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оглощает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негативную энергию человека, стабилизирует его эмоциональное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состояние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негативные эмоции уходят сквозь песок).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омогает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рассыпать на мельчайшие песчинки образ, пугающий и травмирующий ребенка.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нервные окончания в мозг поступают сигналы, стимулирующие его работу. </a:t>
            </a:r>
          </a:p>
        </p:txBody>
      </p:sp>
      <p:pic>
        <p:nvPicPr>
          <p:cNvPr id="6" name="Рисунок 16" descr="Без названия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601" y="5639095"/>
            <a:ext cx="1992598" cy="11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687" y="323714"/>
            <a:ext cx="7055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Решает проблемы у детей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ru-RU" sz="3600" dirty="0" smtClean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Агрессивное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поведение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Трудности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привыкания ребенка к новым условиям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Проблемы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общения со сверстниками.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Вербальная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Гиперактивность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нарушение концентрации внимания.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Тревожные и депрессивные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состояния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6" descr="Без названия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367" y="5053815"/>
            <a:ext cx="2824530" cy="16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253099"/>
            <a:ext cx="7446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песочной терапии используется кварцевый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песок, он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имеет цвет от нежно-белого до светлого желтого или рыжеватого оттенка. Песок для терапии мягкий и приятный на ощупь, легко струящийся.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95" y="3016180"/>
            <a:ext cx="4533702" cy="33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7038" y="68113"/>
            <a:ext cx="6955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принадлежности: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0685" y="984855"/>
            <a:ext cx="7032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игурки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людей, животных, птиц, сказочных персонажей. Фигурки должны быть из разных материалов: дерева, глины, пластмассы и металла. Коллекция фигурок должна быть представлена большими и мелкими объектами, красочными и бесцветными, красивыми и безобразными. Хорошо использовать и натуральные природные материалы, например, ракушки, веточки, камешки и т.д.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26" y="3649435"/>
            <a:ext cx="3554787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901754" y="3023500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174519" y="482221"/>
            <a:ext cx="6630111" cy="882580"/>
          </a:xfrm>
          <a:prstGeom prst="beve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игры с песком</a:t>
            </a: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697038" y="2662236"/>
            <a:ext cx="3611941" cy="1554921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хаос" 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807790" y="4844955"/>
            <a:ext cx="5363570" cy="1651379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разрешение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конфликта" </a:t>
            </a:r>
            <a:endParaRPr lang="ru-RU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489575" y="2797437"/>
            <a:ext cx="3517830" cy="141972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борьба" 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16657" y="1364801"/>
            <a:ext cx="1692322" cy="1187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94291" y="1364801"/>
            <a:ext cx="1211476" cy="1297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5308979" y="1364801"/>
            <a:ext cx="180596" cy="3652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596788" y="694106"/>
            <a:ext cx="7424382" cy="3102286"/>
          </a:xfrm>
          <a:prstGeom prst="cloudCallout">
            <a:avLst>
              <a:gd name="adj1" fmla="val -23833"/>
              <a:gd name="adj2" fmla="val 167940"/>
            </a:avLst>
          </a:prstGeom>
          <a:solidFill>
            <a:srgbClr val="FCD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роцесс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"игры в песок" высвобождает заблокированную энергию и "активизирует возможности самоисцеления, заложенные в человеческой психике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hrono.ru/img/portrety/yung_k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6" y="-75677"/>
            <a:ext cx="1892323" cy="2609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72" y="3322864"/>
            <a:ext cx="3446696" cy="334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2608" y="241827"/>
            <a:ext cx="688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способы работы с песком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484" y="1104671"/>
            <a:ext cx="7434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песке тонкими предметами, делать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отпечатки.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Рисовать на сухом песке дыханием через трубочку для коктейля.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Отыскивать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игрушки или фигурки, спрятанные в песке.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работу при помощи рук (пересыпание из руки на   руку или из ёмкости в ёмкость, посыпание, лепка куличей, шариков    и т.д.).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Создавать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на песке композиции, используя различные игрушки, разыгрывать знакомые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ДОКЛАД на МО ВОСПИТАТЕЛЕЙ 2017\kineticheskiy-pe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6" y="96504"/>
            <a:ext cx="3769790" cy="28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305" y="2308294"/>
            <a:ext cx="354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инетический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песок кварцевый9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15" y="96504"/>
            <a:ext cx="3769790" cy="28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9575" y="2308294"/>
            <a:ext cx="3159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Кварцевый песок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enovo\Desktop\408c9fbe9aa06817d5108bd84a331b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20" y="3196657"/>
            <a:ext cx="4791589" cy="3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97038" y="285728"/>
            <a:ext cx="7351428" cy="6465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Работа с кинетическим песком (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Kinetic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Sand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– новое направление в песочной терапии.  Этот удивительный материал был изобретен в Швеции, появился в России совсем недавно (2013г.).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остоит на 98% из чистейшего кварцевого песка и 2% силиконового полимера, который применяется в пищевой промышленности в качестве добавки (Е 900)</a:t>
            </a: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20140724163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560" y="3016180"/>
            <a:ext cx="3034592" cy="202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93" y="3265714"/>
            <a:ext cx="4188187" cy="320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kineticsand1-2_d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3"/>
            <a:ext cx="9144000" cy="68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img.alicdn.com/imgextra/i1/725677994/TB26kQNlFXXXXa8XpXXXXXXXXXX_!!725677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7620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8453" y="319164"/>
            <a:ext cx="68989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Кинетический песок эффективен при работе с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/>
              </a:rPr>
              <a:t>агрессивными детьми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/>
              </a:rPr>
              <a:t>гиперактивными детьми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/>
              </a:rPr>
              <a:t>застенчивыми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и «зажатыми» детьми, с детьми, которым требуется развитие усидчивости, концентрации внимания, памяти, развитие речи и коммуникативных навыков, умения связывать собственную деятельность с ее результатом.</a:t>
            </a:r>
          </a:p>
        </p:txBody>
      </p:sp>
      <p:pic>
        <p:nvPicPr>
          <p:cNvPr id="6146" name="Picture 2" descr="C:\Users\Lenovo\Desktop\807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366152"/>
            <a:ext cx="3491848" cy="33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4_zhivoy-pesok-kineticheskiy-pesok-optom-i-v-roznic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86" y="3666402"/>
            <a:ext cx="3749675" cy="30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97039" y="0"/>
            <a:ext cx="6844352" cy="9689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принадлежности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97038" y="1041051"/>
            <a:ext cx="4415051" cy="377660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Мелкие игрушки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Камушки, природный материал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Инструменты (стеки, скалка, молоточки,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пластмассовые ножи, зубочистки и др.)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Оригинальные формочки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Детская посуда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песок\SDC1940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20082" t="4918" r="1229" b="8196"/>
          <a:stretch>
            <a:fillRect/>
          </a:stretch>
        </p:blipFill>
        <p:spPr bwMode="auto">
          <a:xfrm>
            <a:off x="5514489" y="3565162"/>
            <a:ext cx="3629511" cy="30056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4" descr="G:\песок\SDC1940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18750" t="22223" r="14583"/>
          <a:stretch>
            <a:fillRect/>
          </a:stretch>
        </p:blipFill>
        <p:spPr bwMode="auto">
          <a:xfrm>
            <a:off x="5896156" y="723331"/>
            <a:ext cx="3247844" cy="28418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2" descr="G:\песок\SDC1941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17718" y="4495023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224834"/>
            <a:ext cx="7296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быть не менее полезен и для взрослых людей. Экспериментально доказано, что игра с этим материалом снимает стресс, способствует расслаблению, активизирует мышление и воображение. Даже непродолжительная разминка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песком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помогает отдохнуть морально, повышает работоспособность и возвращает энтузиазм к работе, дарит новые ощущения и положительные эмоции.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82" y="3648181"/>
            <a:ext cx="3444875" cy="32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33" y="3755572"/>
            <a:ext cx="2796288" cy="31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650755"/>
            <a:ext cx="7201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 вода, песок успокаивает, помогает деткам справиться с напряжением и бороться со своими страхами. Сам песок обладает уникальным свойством заземлять отрицательные эмоции, которые, словно «уходя сквозь песок», тем самым гармонизируют состояние человека.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55" y="3016180"/>
            <a:ext cx="5485039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9" y="1400353"/>
            <a:ext cx="72558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 меня попросили назвать универсальную всевозрастную игровую среду, то я бы, ни на секунду не сомневаясь, сказала: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«Песок!»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Мариелла Зейц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https://www.o-detstve.ru</a:t>
            </a:r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nature_02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gray">
          <a:xfrm>
            <a:off x="1214651" y="2514600"/>
            <a:ext cx="716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3520" y="438942"/>
            <a:ext cx="7227650" cy="1869351"/>
          </a:xfrm>
          <a:prstGeom prst="cloudCallout">
            <a:avLst>
              <a:gd name="adj1" fmla="val -23833"/>
              <a:gd name="adj2" fmla="val 167940"/>
            </a:avLst>
          </a:prstGeom>
          <a:solidFill>
            <a:srgbClr val="FCD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«Самая лучшая игрушка для детей – кучка песка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pic>
        <p:nvPicPr>
          <p:cNvPr id="1026" name="Picture 2" descr="C:\Users\Lenovo\Desktop\Ushin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20" y="2547257"/>
            <a:ext cx="1757873" cy="2606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8eba06dc-e39a-4257-b70e-18ef535f97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56" y="3288871"/>
            <a:ext cx="3881401" cy="313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hrono.ru/img/portrety/yung_k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204716"/>
            <a:ext cx="2684952" cy="338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7039" y="3211295"/>
            <a:ext cx="5691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терапии песком был предложен еще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К.Г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Юнгом, замечательным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психотерапевтом, основателем аналитической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психотерапии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3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038" y="419330"/>
            <a:ext cx="6996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Песок обладает свойством пропускать воду. В связи с этим специалисты утверждают, что он поглощает негативную психическую энергию, взаимодействие с ним очищает энергетику человека, стабилизирует эмоциональное состояние. Так или иначе, наблюдения и опыт показывают, что игра в песок позитивно влияет на эмоциональное самочувствие детей и взрослых, это делает ее прекрасным средством для "заботы о душе", — именно так переводится термин "психотерапия".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1" y="3437165"/>
            <a:ext cx="3135085" cy="28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1409" y="458138"/>
            <a:ext cx="6707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такой терапии — не менять и переделывать ребенка, не учить его каким-то специальным поведенческим навыкам, а дать ему возможность быть самим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razborki-v-detskoy-pesochnits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09" y="2838734"/>
            <a:ext cx="6028898" cy="4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1697038" y="2308294"/>
            <a:ext cx="7585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385" y="282770"/>
            <a:ext cx="597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именно песок?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97038" y="929101"/>
            <a:ext cx="72558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Песок – загадочный материал. Он обладает способностью завораживать человека – своей податливостью, способностью принимать любые формы: быть сухим, легким и ускользающим или влажным, плотным и пластичным.</a:t>
            </a:r>
          </a:p>
        </p:txBody>
      </p:sp>
      <p:pic>
        <p:nvPicPr>
          <p:cNvPr id="5123" name="Picture 3" descr="C:\Users\Lenovo\Desktop\ДОКЛАД на МО ВОСПИТАТЕЛЕЙ 2017\ПЕСОЧНАЯ ПСИХОТЕРАПИЯ\letnie_i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33" y="3606757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3514" y="311347"/>
            <a:ext cx="6928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же такое песочная терапия?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4743" y="1143001"/>
            <a:ext cx="648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Песо́чная</a:t>
            </a:r>
            <a:r>
              <a:rPr lang="ru-RU" dirty="0"/>
              <a:t> </a:t>
            </a:r>
            <a:r>
              <a:rPr lang="ru-RU" b="1" dirty="0" err="1"/>
              <a:t>терапи́я</a:t>
            </a:r>
            <a:r>
              <a:rPr lang="ru-RU" dirty="0"/>
              <a:t> — один из методов психотерапии, возникший в рамках аналитической психологии. Это 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развития.</a:t>
            </a:r>
          </a:p>
        </p:txBody>
      </p:sp>
      <p:pic>
        <p:nvPicPr>
          <p:cNvPr id="7" name="Рисунок 6" descr="C:\Users\User\Desktop\тел маша\Camera\IMG_20200812_1548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7" y="3110593"/>
            <a:ext cx="2792184" cy="355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9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228599"/>
            <a:ext cx="7696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35541" y="1042396"/>
            <a:ext cx="35603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самый органичный для ребенка способ выразить свои переживания.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тел маша\Camera\IMG_20200812_1545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0086" y="3852247"/>
            <a:ext cx="2434284" cy="303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48" y="1183820"/>
            <a:ext cx="3227240" cy="311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502</Words>
  <Application>Microsoft Office PowerPoint</Application>
  <PresentationFormat>Экран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принадлежности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ит</dc:creator>
  <cp:lastModifiedBy>Пользователь</cp:lastModifiedBy>
  <cp:revision>81</cp:revision>
  <dcterms:created xsi:type="dcterms:W3CDTF">2015-09-22T12:08:41Z</dcterms:created>
  <dcterms:modified xsi:type="dcterms:W3CDTF">2022-09-28T21:43:31Z</dcterms:modified>
</cp:coreProperties>
</file>