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5"/>
  </p:notesMasterIdLst>
  <p:sldIdLst>
    <p:sldId id="263" r:id="rId2"/>
    <p:sldId id="266" r:id="rId3"/>
    <p:sldId id="267" r:id="rId4"/>
    <p:sldId id="262" r:id="rId5"/>
    <p:sldId id="337" r:id="rId6"/>
    <p:sldId id="271" r:id="rId7"/>
    <p:sldId id="272" r:id="rId8"/>
    <p:sldId id="273" r:id="rId9"/>
    <p:sldId id="333" r:id="rId10"/>
    <p:sldId id="280" r:id="rId11"/>
    <p:sldId id="313" r:id="rId12"/>
    <p:sldId id="332" r:id="rId13"/>
    <p:sldId id="302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FF9900"/>
    <a:srgbClr val="FF9933"/>
    <a:srgbClr val="952B5B"/>
    <a:srgbClr val="FFFF99"/>
    <a:srgbClr val="FF99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507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64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629483814523342E-2"/>
          <c:y val="2.414418796718833E-2"/>
          <c:w val="0.93237051618547806"/>
          <c:h val="0.854527177412582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Отсутствие эмоционального выгорания</c:v>
                </c:pt>
                <c:pt idx="1">
                  <c:v>Начинающееся "выгорание"</c:v>
                </c:pt>
                <c:pt idx="2">
                  <c:v>Сложившийся симптом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0.82000000000000062</c:v>
                </c:pt>
                <c:pt idx="1">
                  <c:v>0.15000000000000019</c:v>
                </c:pt>
                <c:pt idx="2">
                  <c:v>3.0000000000000016E-2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784512"/>
        <c:axId val="92786048"/>
      </c:barChart>
      <c:catAx>
        <c:axId val="92784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786048"/>
        <c:crosses val="autoZero"/>
        <c:auto val="1"/>
        <c:lblAlgn val="ctr"/>
        <c:lblOffset val="100"/>
        <c:noMultiLvlLbl val="0"/>
      </c:catAx>
      <c:valAx>
        <c:axId val="927860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2784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477C6B-1C73-4659-A04B-534D0AC2A8B6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5F9CE7F-8867-417F-B6F6-195F1BB358A9}">
      <dgm:prSet/>
      <dgm:spPr>
        <a:solidFill>
          <a:schemeClr val="tx2">
            <a:lumMod val="20000"/>
            <a:lumOff val="80000"/>
          </a:schemeClr>
        </a:solidFill>
        <a:ln w="19050">
          <a:solidFill>
            <a:schemeClr val="bg1">
              <a:lumMod val="75000"/>
            </a:schemeClr>
          </a:solidFill>
        </a:ln>
      </dgm:spPr>
      <dgm:t>
        <a:bodyPr/>
        <a:lstStyle/>
        <a:p>
          <a:pPr algn="l" rtl="0"/>
          <a:r>
            <a:rPr kumimoji="1" lang="ru-RU" b="1" dirty="0" smtClean="0">
              <a:solidFill>
                <a:srgbClr val="7030A0"/>
              </a:solidFill>
            </a:rPr>
            <a:t>В “группе риска” СЭВ, прежде всего, находятся те специалисты, которые по роду своей деятельности имеют широкий круг контактов с людьми (врачи, педагоги, социальные работники</a:t>
          </a:r>
          <a:r>
            <a:rPr kumimoji="1" lang="en-US" b="1" dirty="0" smtClean="0">
              <a:solidFill>
                <a:srgbClr val="7030A0"/>
              </a:solidFill>
            </a:rPr>
            <a:t>,</a:t>
          </a:r>
          <a:r>
            <a:rPr kumimoji="1" lang="ru-RU" b="1" dirty="0" smtClean="0">
              <a:solidFill>
                <a:srgbClr val="7030A0"/>
              </a:solidFill>
            </a:rPr>
            <a:t> психологи и т.д.). </a:t>
          </a:r>
          <a:endParaRPr lang="ru-RU" b="1" dirty="0">
            <a:solidFill>
              <a:srgbClr val="7030A0"/>
            </a:solidFill>
          </a:endParaRPr>
        </a:p>
      </dgm:t>
    </dgm:pt>
    <dgm:pt modelId="{CA484057-992F-4C84-B2B4-65E98688EFF9}" type="parTrans" cxnId="{C1F6D81D-3703-4B18-8E1C-D463AB86CB30}">
      <dgm:prSet/>
      <dgm:spPr/>
      <dgm:t>
        <a:bodyPr/>
        <a:lstStyle/>
        <a:p>
          <a:endParaRPr lang="ru-RU"/>
        </a:p>
      </dgm:t>
    </dgm:pt>
    <dgm:pt modelId="{EA876065-A23C-46CF-B99C-9F9FE5DA6FA4}" type="sibTrans" cxnId="{C1F6D81D-3703-4B18-8E1C-D463AB86CB30}">
      <dgm:prSet/>
      <dgm:spPr/>
      <dgm:t>
        <a:bodyPr/>
        <a:lstStyle/>
        <a:p>
          <a:endParaRPr lang="ru-RU"/>
        </a:p>
      </dgm:t>
    </dgm:pt>
    <dgm:pt modelId="{3CBAD417-DC7F-40D4-8A6C-EAE728D1976A}" type="pres">
      <dgm:prSet presAssocID="{6A477C6B-1C73-4659-A04B-534D0AC2A8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2B47F9-605A-4893-B048-46E099120C40}" type="pres">
      <dgm:prSet presAssocID="{F5F9CE7F-8867-417F-B6F6-195F1BB358A9}" presName="parentText" presStyleLbl="node1" presStyleIdx="0" presStyleCnt="1" custScaleY="111655" custLinFactNeighborX="622" custLinFactNeighborY="-2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E2F228-DA25-426A-9304-C5D00878E266}" type="presOf" srcId="{6A477C6B-1C73-4659-A04B-534D0AC2A8B6}" destId="{3CBAD417-DC7F-40D4-8A6C-EAE728D1976A}" srcOrd="0" destOrd="0" presId="urn:microsoft.com/office/officeart/2005/8/layout/vList2"/>
    <dgm:cxn modelId="{A917FD85-87FE-4F82-9333-9DB949347BA2}" type="presOf" srcId="{F5F9CE7F-8867-417F-B6F6-195F1BB358A9}" destId="{942B47F9-605A-4893-B048-46E099120C40}" srcOrd="0" destOrd="0" presId="urn:microsoft.com/office/officeart/2005/8/layout/vList2"/>
    <dgm:cxn modelId="{C1F6D81D-3703-4B18-8E1C-D463AB86CB30}" srcId="{6A477C6B-1C73-4659-A04B-534D0AC2A8B6}" destId="{F5F9CE7F-8867-417F-B6F6-195F1BB358A9}" srcOrd="0" destOrd="0" parTransId="{CA484057-992F-4C84-B2B4-65E98688EFF9}" sibTransId="{EA876065-A23C-46CF-B99C-9F9FE5DA6FA4}"/>
    <dgm:cxn modelId="{3DFFD180-3B66-4439-A6A3-D07DE4DF10A9}" type="presParOf" srcId="{3CBAD417-DC7F-40D4-8A6C-EAE728D1976A}" destId="{942B47F9-605A-4893-B048-46E099120C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5ED70B-7127-40A5-92F1-12F0D7CE8BB4}" type="doc">
      <dgm:prSet loTypeId="urn:microsoft.com/office/officeart/2005/8/layout/target3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124BAB1-C825-44D3-9FD0-8ADC5F12DCF8}">
      <dgm:prSet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kumimoji="1" lang="ru-RU" b="1" i="1" dirty="0" smtClean="0">
              <a:solidFill>
                <a:srgbClr val="FF0000"/>
              </a:solidFill>
            </a:rPr>
            <a:t>Эмоциональное истощение</a:t>
          </a:r>
          <a:endParaRPr lang="ru-RU" b="1" i="1" dirty="0"/>
        </a:p>
      </dgm:t>
    </dgm:pt>
    <dgm:pt modelId="{6CCC9AE0-94E4-4C18-A753-9C520926F4C8}" type="parTrans" cxnId="{8E0E3154-F99C-453B-B9D7-C9F007B95670}">
      <dgm:prSet/>
      <dgm:spPr/>
      <dgm:t>
        <a:bodyPr/>
        <a:lstStyle/>
        <a:p>
          <a:endParaRPr lang="ru-RU"/>
        </a:p>
      </dgm:t>
    </dgm:pt>
    <dgm:pt modelId="{11A49BAB-29C4-4C08-AB56-C34F72B83BCE}" type="sibTrans" cxnId="{8E0E3154-F99C-453B-B9D7-C9F007B95670}">
      <dgm:prSet/>
      <dgm:spPr/>
      <dgm:t>
        <a:bodyPr/>
        <a:lstStyle/>
        <a:p>
          <a:endParaRPr lang="ru-RU"/>
        </a:p>
      </dgm:t>
    </dgm:pt>
    <dgm:pt modelId="{4E273FCE-2F01-43A9-A00B-3D682CB0B4BE}">
      <dgm:prSet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kumimoji="1" lang="ru-RU" b="1" i="1" dirty="0" smtClean="0">
              <a:solidFill>
                <a:srgbClr val="FF0000"/>
              </a:solidFill>
            </a:rPr>
            <a:t>Деперсонализация</a:t>
          </a:r>
          <a:endParaRPr lang="ru-RU" b="1" i="1" dirty="0"/>
        </a:p>
      </dgm:t>
    </dgm:pt>
    <dgm:pt modelId="{2C3A23DE-7528-42D5-9D6B-BAB2B9A969CE}" type="parTrans" cxnId="{4F95FCE8-6AE6-4C56-B707-29BBE306E1F3}">
      <dgm:prSet/>
      <dgm:spPr/>
      <dgm:t>
        <a:bodyPr/>
        <a:lstStyle/>
        <a:p>
          <a:endParaRPr lang="ru-RU"/>
        </a:p>
      </dgm:t>
    </dgm:pt>
    <dgm:pt modelId="{47900F2F-AC65-4C05-B3E0-C1BAD00C1FB0}" type="sibTrans" cxnId="{4F95FCE8-6AE6-4C56-B707-29BBE306E1F3}">
      <dgm:prSet/>
      <dgm:spPr/>
      <dgm:t>
        <a:bodyPr/>
        <a:lstStyle/>
        <a:p>
          <a:endParaRPr lang="ru-RU"/>
        </a:p>
      </dgm:t>
    </dgm:pt>
    <dgm:pt modelId="{F8ACDEF7-7AD4-4F00-B3F7-3AA40DB45BB1}">
      <dgm:prSet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kumimoji="1" lang="ru-RU" b="1" i="1" dirty="0" smtClean="0">
              <a:solidFill>
                <a:srgbClr val="FF0000"/>
              </a:solidFill>
            </a:rPr>
            <a:t>Редукция профессиональных достижений</a:t>
          </a:r>
          <a:endParaRPr lang="ru-RU" b="1" i="1" dirty="0"/>
        </a:p>
      </dgm:t>
    </dgm:pt>
    <dgm:pt modelId="{D6AEA476-DD38-4B73-B70A-A381F7AB3AA8}" type="parTrans" cxnId="{DDCC7E91-1179-4EE4-B3CF-D8E734956A64}">
      <dgm:prSet/>
      <dgm:spPr/>
      <dgm:t>
        <a:bodyPr/>
        <a:lstStyle/>
        <a:p>
          <a:endParaRPr lang="ru-RU"/>
        </a:p>
      </dgm:t>
    </dgm:pt>
    <dgm:pt modelId="{1436D1B9-1F46-4EBD-BD8C-C1EA862DD8FB}" type="sibTrans" cxnId="{DDCC7E91-1179-4EE4-B3CF-D8E734956A64}">
      <dgm:prSet/>
      <dgm:spPr/>
      <dgm:t>
        <a:bodyPr/>
        <a:lstStyle/>
        <a:p>
          <a:endParaRPr lang="ru-RU"/>
        </a:p>
      </dgm:t>
    </dgm:pt>
    <dgm:pt modelId="{EBDB21CF-95F0-4137-8BEC-4AF1790617B0}" type="pres">
      <dgm:prSet presAssocID="{BA5ED70B-7127-40A5-92F1-12F0D7CE8BB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C38DD3-46CE-4C06-926E-918CD194FDCF}" type="pres">
      <dgm:prSet presAssocID="{1124BAB1-C825-44D3-9FD0-8ADC5F12DCF8}" presName="circle1" presStyleLbl="node1" presStyleIdx="0" presStyleCnt="3"/>
      <dgm:spPr/>
    </dgm:pt>
    <dgm:pt modelId="{7F8DF1FF-CCCF-492C-8A2B-C31678DFD1CC}" type="pres">
      <dgm:prSet presAssocID="{1124BAB1-C825-44D3-9FD0-8ADC5F12DCF8}" presName="space" presStyleCnt="0"/>
      <dgm:spPr/>
    </dgm:pt>
    <dgm:pt modelId="{1DF7EF97-545A-4B3E-B977-0790ABB5268D}" type="pres">
      <dgm:prSet presAssocID="{1124BAB1-C825-44D3-9FD0-8ADC5F12DCF8}" presName="rect1" presStyleLbl="alignAcc1" presStyleIdx="0" presStyleCnt="3" custLinFactNeighborX="750"/>
      <dgm:spPr/>
      <dgm:t>
        <a:bodyPr/>
        <a:lstStyle/>
        <a:p>
          <a:endParaRPr lang="ru-RU"/>
        </a:p>
      </dgm:t>
    </dgm:pt>
    <dgm:pt modelId="{8052B5C4-AAB8-4264-93EC-763898FAD81D}" type="pres">
      <dgm:prSet presAssocID="{4E273FCE-2F01-43A9-A00B-3D682CB0B4BE}" presName="vertSpace2" presStyleLbl="node1" presStyleIdx="0" presStyleCnt="3"/>
      <dgm:spPr/>
    </dgm:pt>
    <dgm:pt modelId="{E7BA4519-4126-45CD-A2FE-293E449306D9}" type="pres">
      <dgm:prSet presAssocID="{4E273FCE-2F01-43A9-A00B-3D682CB0B4BE}" presName="circle2" presStyleLbl="node1" presStyleIdx="1" presStyleCnt="3"/>
      <dgm:spPr/>
    </dgm:pt>
    <dgm:pt modelId="{FA055BDA-EE21-4AFB-85E8-71B1B56DC19F}" type="pres">
      <dgm:prSet presAssocID="{4E273FCE-2F01-43A9-A00B-3D682CB0B4BE}" presName="rect2" presStyleLbl="alignAcc1" presStyleIdx="1" presStyleCnt="3" custLinFactNeighborX="750" custLinFactNeighborY="-270"/>
      <dgm:spPr/>
      <dgm:t>
        <a:bodyPr/>
        <a:lstStyle/>
        <a:p>
          <a:endParaRPr lang="ru-RU"/>
        </a:p>
      </dgm:t>
    </dgm:pt>
    <dgm:pt modelId="{FFBACD6B-E821-40DA-81FA-863626209887}" type="pres">
      <dgm:prSet presAssocID="{F8ACDEF7-7AD4-4F00-B3F7-3AA40DB45BB1}" presName="vertSpace3" presStyleLbl="node1" presStyleIdx="1" presStyleCnt="3"/>
      <dgm:spPr/>
    </dgm:pt>
    <dgm:pt modelId="{DD881F99-A664-4539-B511-AA471881F7C0}" type="pres">
      <dgm:prSet presAssocID="{F8ACDEF7-7AD4-4F00-B3F7-3AA40DB45BB1}" presName="circle3" presStyleLbl="node1" presStyleIdx="2" presStyleCnt="3"/>
      <dgm:spPr/>
    </dgm:pt>
    <dgm:pt modelId="{A9A17AE2-B825-4A48-9DB6-46CC3BE76EF4}" type="pres">
      <dgm:prSet presAssocID="{F8ACDEF7-7AD4-4F00-B3F7-3AA40DB45BB1}" presName="rect3" presStyleLbl="alignAcc1" presStyleIdx="2" presStyleCnt="3"/>
      <dgm:spPr/>
      <dgm:t>
        <a:bodyPr/>
        <a:lstStyle/>
        <a:p>
          <a:endParaRPr lang="ru-RU"/>
        </a:p>
      </dgm:t>
    </dgm:pt>
    <dgm:pt modelId="{3AAE31E7-DA69-4B8E-A79C-889A3B1A9027}" type="pres">
      <dgm:prSet presAssocID="{1124BAB1-C825-44D3-9FD0-8ADC5F12DCF8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152F42-3F5C-4377-AECD-14D5E4D5D52B}" type="pres">
      <dgm:prSet presAssocID="{4E273FCE-2F01-43A9-A00B-3D682CB0B4B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D8B65-02CD-42C2-B608-E8491ED95958}" type="pres">
      <dgm:prSet presAssocID="{F8ACDEF7-7AD4-4F00-B3F7-3AA40DB45BB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05950A-A451-496E-9F26-BFF79AD682AD}" type="presOf" srcId="{F8ACDEF7-7AD4-4F00-B3F7-3AA40DB45BB1}" destId="{A9A17AE2-B825-4A48-9DB6-46CC3BE76EF4}" srcOrd="0" destOrd="0" presId="urn:microsoft.com/office/officeart/2005/8/layout/target3"/>
    <dgm:cxn modelId="{DDCC7E91-1179-4EE4-B3CF-D8E734956A64}" srcId="{BA5ED70B-7127-40A5-92F1-12F0D7CE8BB4}" destId="{F8ACDEF7-7AD4-4F00-B3F7-3AA40DB45BB1}" srcOrd="2" destOrd="0" parTransId="{D6AEA476-DD38-4B73-B70A-A381F7AB3AA8}" sibTransId="{1436D1B9-1F46-4EBD-BD8C-C1EA862DD8FB}"/>
    <dgm:cxn modelId="{C9A5E788-7646-4DE0-87B8-63286CE0CC9D}" type="presOf" srcId="{F8ACDEF7-7AD4-4F00-B3F7-3AA40DB45BB1}" destId="{A76D8B65-02CD-42C2-B608-E8491ED95958}" srcOrd="1" destOrd="0" presId="urn:microsoft.com/office/officeart/2005/8/layout/target3"/>
    <dgm:cxn modelId="{219AF067-E47A-432A-87F9-C4CDACCDF720}" type="presOf" srcId="{4E273FCE-2F01-43A9-A00B-3D682CB0B4BE}" destId="{BC152F42-3F5C-4377-AECD-14D5E4D5D52B}" srcOrd="1" destOrd="0" presId="urn:microsoft.com/office/officeart/2005/8/layout/target3"/>
    <dgm:cxn modelId="{8E0E3154-F99C-453B-B9D7-C9F007B95670}" srcId="{BA5ED70B-7127-40A5-92F1-12F0D7CE8BB4}" destId="{1124BAB1-C825-44D3-9FD0-8ADC5F12DCF8}" srcOrd="0" destOrd="0" parTransId="{6CCC9AE0-94E4-4C18-A753-9C520926F4C8}" sibTransId="{11A49BAB-29C4-4C08-AB56-C34F72B83BCE}"/>
    <dgm:cxn modelId="{B0B6B04A-AD0E-461D-B903-9B2918F5F05C}" type="presOf" srcId="{4E273FCE-2F01-43A9-A00B-3D682CB0B4BE}" destId="{FA055BDA-EE21-4AFB-85E8-71B1B56DC19F}" srcOrd="0" destOrd="0" presId="urn:microsoft.com/office/officeart/2005/8/layout/target3"/>
    <dgm:cxn modelId="{77ADFD6E-B7E9-4934-AC88-4531567E0E6A}" type="presOf" srcId="{BA5ED70B-7127-40A5-92F1-12F0D7CE8BB4}" destId="{EBDB21CF-95F0-4137-8BEC-4AF1790617B0}" srcOrd="0" destOrd="0" presId="urn:microsoft.com/office/officeart/2005/8/layout/target3"/>
    <dgm:cxn modelId="{4F95FCE8-6AE6-4C56-B707-29BBE306E1F3}" srcId="{BA5ED70B-7127-40A5-92F1-12F0D7CE8BB4}" destId="{4E273FCE-2F01-43A9-A00B-3D682CB0B4BE}" srcOrd="1" destOrd="0" parTransId="{2C3A23DE-7528-42D5-9D6B-BAB2B9A969CE}" sibTransId="{47900F2F-AC65-4C05-B3E0-C1BAD00C1FB0}"/>
    <dgm:cxn modelId="{F0FACCCB-7475-430D-94CF-A2414CFF039D}" type="presOf" srcId="{1124BAB1-C825-44D3-9FD0-8ADC5F12DCF8}" destId="{1DF7EF97-545A-4B3E-B977-0790ABB5268D}" srcOrd="0" destOrd="0" presId="urn:microsoft.com/office/officeart/2005/8/layout/target3"/>
    <dgm:cxn modelId="{D9CDA3A4-C92F-4846-BB49-A7154EDE9B52}" type="presOf" srcId="{1124BAB1-C825-44D3-9FD0-8ADC5F12DCF8}" destId="{3AAE31E7-DA69-4B8E-A79C-889A3B1A9027}" srcOrd="1" destOrd="0" presId="urn:microsoft.com/office/officeart/2005/8/layout/target3"/>
    <dgm:cxn modelId="{FB7DFE3F-89BE-4224-89EA-7BAD2A17E664}" type="presParOf" srcId="{EBDB21CF-95F0-4137-8BEC-4AF1790617B0}" destId="{21C38DD3-46CE-4C06-926E-918CD194FDCF}" srcOrd="0" destOrd="0" presId="urn:microsoft.com/office/officeart/2005/8/layout/target3"/>
    <dgm:cxn modelId="{9CA03EBE-6365-4291-A91C-486658211879}" type="presParOf" srcId="{EBDB21CF-95F0-4137-8BEC-4AF1790617B0}" destId="{7F8DF1FF-CCCF-492C-8A2B-C31678DFD1CC}" srcOrd="1" destOrd="0" presId="urn:microsoft.com/office/officeart/2005/8/layout/target3"/>
    <dgm:cxn modelId="{D05C1492-5F8F-4891-9623-4587C6608840}" type="presParOf" srcId="{EBDB21CF-95F0-4137-8BEC-4AF1790617B0}" destId="{1DF7EF97-545A-4B3E-B977-0790ABB5268D}" srcOrd="2" destOrd="0" presId="urn:microsoft.com/office/officeart/2005/8/layout/target3"/>
    <dgm:cxn modelId="{50182DC9-B985-4E22-A4EE-4DF9455CDD39}" type="presParOf" srcId="{EBDB21CF-95F0-4137-8BEC-4AF1790617B0}" destId="{8052B5C4-AAB8-4264-93EC-763898FAD81D}" srcOrd="3" destOrd="0" presId="urn:microsoft.com/office/officeart/2005/8/layout/target3"/>
    <dgm:cxn modelId="{BC3A4C77-147D-4990-9B5D-91BE7999A4FE}" type="presParOf" srcId="{EBDB21CF-95F0-4137-8BEC-4AF1790617B0}" destId="{E7BA4519-4126-45CD-A2FE-293E449306D9}" srcOrd="4" destOrd="0" presId="urn:microsoft.com/office/officeart/2005/8/layout/target3"/>
    <dgm:cxn modelId="{05E7B689-4F43-4722-9F28-7382E69C74CD}" type="presParOf" srcId="{EBDB21CF-95F0-4137-8BEC-4AF1790617B0}" destId="{FA055BDA-EE21-4AFB-85E8-71B1B56DC19F}" srcOrd="5" destOrd="0" presId="urn:microsoft.com/office/officeart/2005/8/layout/target3"/>
    <dgm:cxn modelId="{4302A08C-3391-4F02-9C56-509494BD50CA}" type="presParOf" srcId="{EBDB21CF-95F0-4137-8BEC-4AF1790617B0}" destId="{FFBACD6B-E821-40DA-81FA-863626209887}" srcOrd="6" destOrd="0" presId="urn:microsoft.com/office/officeart/2005/8/layout/target3"/>
    <dgm:cxn modelId="{744D8647-89EF-4C7D-A0F5-849EF952D5BD}" type="presParOf" srcId="{EBDB21CF-95F0-4137-8BEC-4AF1790617B0}" destId="{DD881F99-A664-4539-B511-AA471881F7C0}" srcOrd="7" destOrd="0" presId="urn:microsoft.com/office/officeart/2005/8/layout/target3"/>
    <dgm:cxn modelId="{C41606E9-6BAA-4412-8948-E019AD55CEF6}" type="presParOf" srcId="{EBDB21CF-95F0-4137-8BEC-4AF1790617B0}" destId="{A9A17AE2-B825-4A48-9DB6-46CC3BE76EF4}" srcOrd="8" destOrd="0" presId="urn:microsoft.com/office/officeart/2005/8/layout/target3"/>
    <dgm:cxn modelId="{B4C5E987-18A2-45A1-BA6A-74E5AFCB8AE7}" type="presParOf" srcId="{EBDB21CF-95F0-4137-8BEC-4AF1790617B0}" destId="{3AAE31E7-DA69-4B8E-A79C-889A3B1A9027}" srcOrd="9" destOrd="0" presId="urn:microsoft.com/office/officeart/2005/8/layout/target3"/>
    <dgm:cxn modelId="{FC214BC8-B37A-44CC-9D69-BD601EA55489}" type="presParOf" srcId="{EBDB21CF-95F0-4137-8BEC-4AF1790617B0}" destId="{BC152F42-3F5C-4377-AECD-14D5E4D5D52B}" srcOrd="10" destOrd="0" presId="urn:microsoft.com/office/officeart/2005/8/layout/target3"/>
    <dgm:cxn modelId="{3E471A81-4E58-4B3F-880E-0068C47147BF}" type="presParOf" srcId="{EBDB21CF-95F0-4137-8BEC-4AF1790617B0}" destId="{A76D8B65-02CD-42C2-B608-E8491ED9595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D773A7-AA0B-464B-9420-A8F5E81FBCD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222B79-AFC7-453B-975F-D1E826735AF8}">
      <dgm:prSet phldrT="[Текст]"/>
      <dgm:spPr/>
      <dgm:t>
        <a:bodyPr/>
        <a:lstStyle/>
        <a:p>
          <a:r>
            <a:rPr lang="ru-RU" dirty="0" smtClean="0">
              <a:solidFill>
                <a:srgbClr val="FF3399"/>
              </a:solidFill>
            </a:rPr>
            <a:t>Особенности профессиональной деятельности</a:t>
          </a:r>
          <a:endParaRPr lang="ru-RU" dirty="0">
            <a:solidFill>
              <a:srgbClr val="FF3399"/>
            </a:solidFill>
          </a:endParaRPr>
        </a:p>
      </dgm:t>
    </dgm:pt>
    <dgm:pt modelId="{1D9D305C-D179-4B6D-BADC-71F5F4AE4A64}" type="parTrans" cxnId="{F7736EE1-9253-4D14-9709-F08C1CBBC798}">
      <dgm:prSet/>
      <dgm:spPr/>
      <dgm:t>
        <a:bodyPr/>
        <a:lstStyle/>
        <a:p>
          <a:endParaRPr lang="ru-RU"/>
        </a:p>
      </dgm:t>
    </dgm:pt>
    <dgm:pt modelId="{FD5D2E2A-B0AC-4BA1-A4FE-74A1941D3393}" type="sibTrans" cxnId="{F7736EE1-9253-4D14-9709-F08C1CBBC798}">
      <dgm:prSet/>
      <dgm:spPr/>
      <dgm:t>
        <a:bodyPr/>
        <a:lstStyle/>
        <a:p>
          <a:endParaRPr lang="ru-RU"/>
        </a:p>
      </dgm:t>
    </dgm:pt>
    <dgm:pt modelId="{A57DD472-2CAE-49AE-87C4-09D6FC3D4E86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Внешний блок</a:t>
          </a:r>
          <a:endParaRPr lang="ru-RU" dirty="0">
            <a:solidFill>
              <a:srgbClr val="7030A0"/>
            </a:solidFill>
          </a:endParaRPr>
        </a:p>
      </dgm:t>
    </dgm:pt>
    <dgm:pt modelId="{CEFEA2A1-E395-4013-A7CC-2C47ABAF318E}" type="parTrans" cxnId="{672408AC-5CFE-4D97-8D73-C7EB449120E4}">
      <dgm:prSet/>
      <dgm:spPr/>
      <dgm:t>
        <a:bodyPr/>
        <a:lstStyle/>
        <a:p>
          <a:endParaRPr lang="ru-RU"/>
        </a:p>
      </dgm:t>
    </dgm:pt>
    <dgm:pt modelId="{84643A5B-6DBE-4902-B5CB-FDDB1C2E50F4}" type="sibTrans" cxnId="{672408AC-5CFE-4D97-8D73-C7EB449120E4}">
      <dgm:prSet/>
      <dgm:spPr/>
      <dgm:t>
        <a:bodyPr/>
        <a:lstStyle/>
        <a:p>
          <a:endParaRPr lang="ru-RU"/>
        </a:p>
      </dgm:t>
    </dgm:pt>
    <dgm:pt modelId="{A44C4436-D059-4242-9AF5-24791AF286FC}">
      <dgm:prSet phldrT="[Текст]"/>
      <dgm:spPr/>
      <dgm:t>
        <a:bodyPr/>
        <a:lstStyle/>
        <a:p>
          <a:r>
            <a:rPr lang="ru-RU" dirty="0" smtClean="0">
              <a:solidFill>
                <a:srgbClr val="FF3399"/>
              </a:solidFill>
            </a:rPr>
            <a:t>Индивидуальные характеристики самих людей</a:t>
          </a:r>
          <a:endParaRPr lang="ru-RU" dirty="0">
            <a:solidFill>
              <a:srgbClr val="FF3399"/>
            </a:solidFill>
          </a:endParaRPr>
        </a:p>
      </dgm:t>
    </dgm:pt>
    <dgm:pt modelId="{02497357-0F11-42B4-B9DB-D3EFBD99D5B9}" type="parTrans" cxnId="{A23A81DA-482A-46C5-AFD8-17A13E1CB75A}">
      <dgm:prSet/>
      <dgm:spPr/>
      <dgm:t>
        <a:bodyPr/>
        <a:lstStyle/>
        <a:p>
          <a:endParaRPr lang="ru-RU"/>
        </a:p>
      </dgm:t>
    </dgm:pt>
    <dgm:pt modelId="{A76B5181-5A14-43C3-83D7-5157FD2B00A6}" type="sibTrans" cxnId="{A23A81DA-482A-46C5-AFD8-17A13E1CB75A}">
      <dgm:prSet/>
      <dgm:spPr/>
      <dgm:t>
        <a:bodyPr/>
        <a:lstStyle/>
        <a:p>
          <a:endParaRPr lang="ru-RU"/>
        </a:p>
      </dgm:t>
    </dgm:pt>
    <dgm:pt modelId="{AD98AB34-E658-4F56-94DE-B232B4D5F146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Внутренний блок</a:t>
          </a:r>
          <a:endParaRPr lang="ru-RU" dirty="0">
            <a:solidFill>
              <a:srgbClr val="7030A0"/>
            </a:solidFill>
          </a:endParaRPr>
        </a:p>
      </dgm:t>
    </dgm:pt>
    <dgm:pt modelId="{BFD05CF8-F329-4046-AC80-FA6C4F4761B4}" type="parTrans" cxnId="{03AAA63E-8E60-4564-9E7E-5E5A62EF8947}">
      <dgm:prSet/>
      <dgm:spPr/>
      <dgm:t>
        <a:bodyPr/>
        <a:lstStyle/>
        <a:p>
          <a:endParaRPr lang="ru-RU"/>
        </a:p>
      </dgm:t>
    </dgm:pt>
    <dgm:pt modelId="{F85219FD-253E-471F-98DF-09E7EC9D4B22}" type="sibTrans" cxnId="{03AAA63E-8E60-4564-9E7E-5E5A62EF8947}">
      <dgm:prSet/>
      <dgm:spPr/>
      <dgm:t>
        <a:bodyPr/>
        <a:lstStyle/>
        <a:p>
          <a:endParaRPr lang="ru-RU"/>
        </a:p>
      </dgm:t>
    </dgm:pt>
    <dgm:pt modelId="{B1674B10-31C8-4409-88F2-F7CEA65ECA99}" type="pres">
      <dgm:prSet presAssocID="{2FD773A7-AA0B-464B-9420-A8F5E81FBCD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155691-E437-4024-8380-83C0EA10E2BD}" type="pres">
      <dgm:prSet presAssocID="{5F222B79-AFC7-453B-975F-D1E826735AF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83E25-71F7-4FAD-B9C2-31D07665BB72}" type="pres">
      <dgm:prSet presAssocID="{5F222B79-AFC7-453B-975F-D1E826735AF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3B394E-E31A-4AD2-8EDF-2203BCCB1591}" type="pres">
      <dgm:prSet presAssocID="{A44C4436-D059-4242-9AF5-24791AF286F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A55EA-09D1-4DC3-8FB8-20A6C5100615}" type="pres">
      <dgm:prSet presAssocID="{A44C4436-D059-4242-9AF5-24791AF286F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3A81DA-482A-46C5-AFD8-17A13E1CB75A}" srcId="{2FD773A7-AA0B-464B-9420-A8F5E81FBCD3}" destId="{A44C4436-D059-4242-9AF5-24791AF286FC}" srcOrd="1" destOrd="0" parTransId="{02497357-0F11-42B4-B9DB-D3EFBD99D5B9}" sibTransId="{A76B5181-5A14-43C3-83D7-5157FD2B00A6}"/>
    <dgm:cxn modelId="{D398D628-BF6A-4C38-A5ED-6DAB1DFB0CBD}" type="presOf" srcId="{5F222B79-AFC7-453B-975F-D1E826735AF8}" destId="{3C155691-E437-4024-8380-83C0EA10E2BD}" srcOrd="0" destOrd="0" presId="urn:microsoft.com/office/officeart/2005/8/layout/vList2"/>
    <dgm:cxn modelId="{03AAA63E-8E60-4564-9E7E-5E5A62EF8947}" srcId="{A44C4436-D059-4242-9AF5-24791AF286FC}" destId="{AD98AB34-E658-4F56-94DE-B232B4D5F146}" srcOrd="0" destOrd="0" parTransId="{BFD05CF8-F329-4046-AC80-FA6C4F4761B4}" sibTransId="{F85219FD-253E-471F-98DF-09E7EC9D4B22}"/>
    <dgm:cxn modelId="{F7736EE1-9253-4D14-9709-F08C1CBBC798}" srcId="{2FD773A7-AA0B-464B-9420-A8F5E81FBCD3}" destId="{5F222B79-AFC7-453B-975F-D1E826735AF8}" srcOrd="0" destOrd="0" parTransId="{1D9D305C-D179-4B6D-BADC-71F5F4AE4A64}" sibTransId="{FD5D2E2A-B0AC-4BA1-A4FE-74A1941D3393}"/>
    <dgm:cxn modelId="{C01F702F-EB63-46F5-B91E-04C81B86FA92}" type="presOf" srcId="{AD98AB34-E658-4F56-94DE-B232B4D5F146}" destId="{827A55EA-09D1-4DC3-8FB8-20A6C5100615}" srcOrd="0" destOrd="0" presId="urn:microsoft.com/office/officeart/2005/8/layout/vList2"/>
    <dgm:cxn modelId="{D625A292-B2BF-4F10-AD49-712B0C46735C}" type="presOf" srcId="{A44C4436-D059-4242-9AF5-24791AF286FC}" destId="{033B394E-E31A-4AD2-8EDF-2203BCCB1591}" srcOrd="0" destOrd="0" presId="urn:microsoft.com/office/officeart/2005/8/layout/vList2"/>
    <dgm:cxn modelId="{672408AC-5CFE-4D97-8D73-C7EB449120E4}" srcId="{5F222B79-AFC7-453B-975F-D1E826735AF8}" destId="{A57DD472-2CAE-49AE-87C4-09D6FC3D4E86}" srcOrd="0" destOrd="0" parTransId="{CEFEA2A1-E395-4013-A7CC-2C47ABAF318E}" sibTransId="{84643A5B-6DBE-4902-B5CB-FDDB1C2E50F4}"/>
    <dgm:cxn modelId="{BB1D9F09-1CB8-4F49-B8BC-CF128D91890A}" type="presOf" srcId="{2FD773A7-AA0B-464B-9420-A8F5E81FBCD3}" destId="{B1674B10-31C8-4409-88F2-F7CEA65ECA99}" srcOrd="0" destOrd="0" presId="urn:microsoft.com/office/officeart/2005/8/layout/vList2"/>
    <dgm:cxn modelId="{7C8A53C3-0B86-4D75-AC26-6DCBD4CCD0EA}" type="presOf" srcId="{A57DD472-2CAE-49AE-87C4-09D6FC3D4E86}" destId="{8B783E25-71F7-4FAD-B9C2-31D07665BB72}" srcOrd="0" destOrd="0" presId="urn:microsoft.com/office/officeart/2005/8/layout/vList2"/>
    <dgm:cxn modelId="{647FCB34-2C9D-4EC8-9667-83B130F8332F}" type="presParOf" srcId="{B1674B10-31C8-4409-88F2-F7CEA65ECA99}" destId="{3C155691-E437-4024-8380-83C0EA10E2BD}" srcOrd="0" destOrd="0" presId="urn:microsoft.com/office/officeart/2005/8/layout/vList2"/>
    <dgm:cxn modelId="{17A13F13-1174-4D4D-9907-29CD1A2F7DD5}" type="presParOf" srcId="{B1674B10-31C8-4409-88F2-F7CEA65ECA99}" destId="{8B783E25-71F7-4FAD-B9C2-31D07665BB72}" srcOrd="1" destOrd="0" presId="urn:microsoft.com/office/officeart/2005/8/layout/vList2"/>
    <dgm:cxn modelId="{0589EC66-B97A-4603-909D-21DBFCCF1C62}" type="presParOf" srcId="{B1674B10-31C8-4409-88F2-F7CEA65ECA99}" destId="{033B394E-E31A-4AD2-8EDF-2203BCCB1591}" srcOrd="2" destOrd="0" presId="urn:microsoft.com/office/officeart/2005/8/layout/vList2"/>
    <dgm:cxn modelId="{38FAEA7D-3171-4ED6-84C0-83B77A96BAE8}" type="presParOf" srcId="{B1674B10-31C8-4409-88F2-F7CEA65ECA99}" destId="{827A55EA-09D1-4DC3-8FB8-20A6C510061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D7D15C-E2FB-40A2-AEEE-FB271AA261A7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1E02907-3041-43CB-ADC7-C577E7E1B13B}">
      <dgm:prSet custT="1"/>
      <dgm:spPr>
        <a:ln>
          <a:solidFill>
            <a:schemeClr val="bg2"/>
          </a:solidFill>
        </a:ln>
      </dgm:spPr>
      <dgm:t>
        <a:bodyPr/>
        <a:lstStyle/>
        <a:p>
          <a:pPr rtl="0"/>
          <a:r>
            <a:rPr kumimoji="1" lang="ru-RU" sz="1800" b="1" dirty="0" smtClean="0">
              <a:solidFill>
                <a:schemeClr val="bg2"/>
              </a:solidFill>
            </a:rPr>
            <a:t>• психотренинг, психотерапия, арт-терапия, визуализация, музыкотерапия, ароматерапия;</a:t>
          </a:r>
          <a:endParaRPr lang="ru-RU" sz="1800" b="1" dirty="0">
            <a:solidFill>
              <a:schemeClr val="bg2"/>
            </a:solidFill>
          </a:endParaRPr>
        </a:p>
      </dgm:t>
    </dgm:pt>
    <dgm:pt modelId="{3388C51A-27C8-4DBB-BE51-4F8947231BA2}" type="parTrans" cxnId="{A6CE9676-B866-44BC-8506-59E1DC0594E4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3578F02E-2BA6-4A8C-9BA6-F619C69DCA06}" type="sibTrans" cxnId="{A6CE9676-B866-44BC-8506-59E1DC0594E4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B6CF64C8-1F1F-445E-B9D1-1CCBD0CEFA4F}">
      <dgm:prSet custT="1"/>
      <dgm:spPr>
        <a:ln>
          <a:solidFill>
            <a:schemeClr val="bg2"/>
          </a:solidFill>
        </a:ln>
      </dgm:spPr>
      <dgm:t>
        <a:bodyPr/>
        <a:lstStyle/>
        <a:p>
          <a:pPr rtl="0"/>
          <a:r>
            <a:rPr kumimoji="1" lang="ru-RU" sz="2000" b="1" dirty="0" smtClean="0">
              <a:solidFill>
                <a:schemeClr val="bg2"/>
              </a:solidFill>
            </a:rPr>
            <a:t>• соблюдение психогигиены</a:t>
          </a:r>
          <a:endParaRPr lang="ru-RU" sz="2000" b="1" dirty="0">
            <a:solidFill>
              <a:schemeClr val="bg2"/>
            </a:solidFill>
          </a:endParaRPr>
        </a:p>
      </dgm:t>
    </dgm:pt>
    <dgm:pt modelId="{6FEFEF66-518F-41E8-B9DB-59C8223B1C93}" type="parTrans" cxnId="{56C57327-467F-43E5-9892-2DFD5ACD9120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8A11D94F-8484-49FF-A525-1A2D6F6C7FD4}" type="sibTrans" cxnId="{56C57327-467F-43E5-9892-2DFD5ACD9120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1FFEF74E-33A6-425E-ADD8-10D83D8992C0}">
      <dgm:prSet custT="1"/>
      <dgm:spPr>
        <a:ln>
          <a:solidFill>
            <a:schemeClr val="bg2"/>
          </a:solidFill>
        </a:ln>
      </dgm:spPr>
      <dgm:t>
        <a:bodyPr/>
        <a:lstStyle/>
        <a:p>
          <a:pPr rtl="0"/>
          <a:r>
            <a:rPr kumimoji="1" lang="ru-RU" sz="2000" b="1" dirty="0" smtClean="0">
              <a:solidFill>
                <a:schemeClr val="bg2"/>
              </a:solidFill>
            </a:rPr>
            <a:t>• профессиональное развитие и самосовершенствование </a:t>
          </a:r>
          <a:endParaRPr lang="ru-RU" sz="2000" b="1" dirty="0">
            <a:solidFill>
              <a:schemeClr val="bg2"/>
            </a:solidFill>
          </a:endParaRPr>
        </a:p>
      </dgm:t>
    </dgm:pt>
    <dgm:pt modelId="{D608AC44-C0A4-45FB-8884-E54B667A1AA7}" type="parTrans" cxnId="{D24E9A9B-C9D1-4CBD-9532-A92912CB41F6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096E7716-EA0A-4132-9BC3-66BC28638233}" type="sibTrans" cxnId="{D24E9A9B-C9D1-4CBD-9532-A92912CB41F6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A8A4671D-84EC-496F-81AB-A59F6AE60EDF}">
      <dgm:prSet custT="1"/>
      <dgm:spPr>
        <a:ln>
          <a:solidFill>
            <a:schemeClr val="bg2"/>
          </a:solidFill>
        </a:ln>
      </dgm:spPr>
      <dgm:t>
        <a:bodyPr/>
        <a:lstStyle/>
        <a:p>
          <a:pPr rtl="0"/>
          <a:r>
            <a:rPr kumimoji="1" lang="ru-RU" sz="2000" b="1" dirty="0" smtClean="0">
              <a:solidFill>
                <a:schemeClr val="bg2"/>
              </a:solidFill>
            </a:rPr>
            <a:t>• уход от ненужной конкуренции</a:t>
          </a:r>
          <a:endParaRPr lang="ru-RU" sz="2000" b="1" dirty="0">
            <a:solidFill>
              <a:schemeClr val="bg2"/>
            </a:solidFill>
          </a:endParaRPr>
        </a:p>
      </dgm:t>
    </dgm:pt>
    <dgm:pt modelId="{504CE8FF-0CC3-4CA6-86EB-F80655227C43}" type="parTrans" cxnId="{7A947A4C-F0B9-44CC-890F-D6E940B1AD82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30C72C39-73BF-4628-9FC7-6134395DB479}" type="sibTrans" cxnId="{7A947A4C-F0B9-44CC-890F-D6E940B1AD82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67E49FED-7179-4C60-B87B-9B4A5977E77C}">
      <dgm:prSet custT="1"/>
      <dgm:spPr>
        <a:ln>
          <a:solidFill>
            <a:schemeClr val="bg2"/>
          </a:solidFill>
        </a:ln>
      </dgm:spPr>
      <dgm:t>
        <a:bodyPr/>
        <a:lstStyle/>
        <a:p>
          <a:pPr rtl="0"/>
          <a:r>
            <a:rPr kumimoji="1" lang="ru-RU" sz="2000" b="1" dirty="0" smtClean="0">
              <a:solidFill>
                <a:schemeClr val="bg2"/>
              </a:solidFill>
            </a:rPr>
            <a:t>• эмоциональное общение</a:t>
          </a:r>
          <a:endParaRPr lang="ru-RU" sz="2000" b="1" dirty="0">
            <a:solidFill>
              <a:schemeClr val="bg2"/>
            </a:solidFill>
          </a:endParaRPr>
        </a:p>
      </dgm:t>
    </dgm:pt>
    <dgm:pt modelId="{67B2806C-E9AC-454E-9360-1781943D8ACB}" type="parTrans" cxnId="{13D88C50-817A-4FA8-A046-7669595BA369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12F5165D-A68B-41E9-9BEC-3A0127741364}" type="sibTrans" cxnId="{13D88C50-817A-4FA8-A046-7669595BA369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154C7CB9-96A3-4C6B-92D3-8A96042804E3}">
      <dgm:prSet custT="1"/>
      <dgm:spPr>
        <a:ln>
          <a:solidFill>
            <a:schemeClr val="bg2"/>
          </a:solidFill>
        </a:ln>
      </dgm:spPr>
      <dgm:t>
        <a:bodyPr/>
        <a:lstStyle/>
        <a:p>
          <a:pPr rtl="0"/>
          <a:r>
            <a:rPr kumimoji="1" lang="ru-RU" sz="2000" b="1" dirty="0" smtClean="0">
              <a:solidFill>
                <a:schemeClr val="bg2"/>
              </a:solidFill>
            </a:rPr>
            <a:t>• поддержание хорошей физической формы </a:t>
          </a:r>
        </a:p>
      </dgm:t>
    </dgm:pt>
    <dgm:pt modelId="{6058FD7E-0CAB-40CF-BF02-FE4F93003525}" type="parTrans" cxnId="{D4B7E107-BCD5-4647-AA68-7CE39728A091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230C814D-6338-4D6A-825C-24B6F1A12F9E}" type="sibTrans" cxnId="{D4B7E107-BCD5-4647-AA68-7CE39728A091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9ECF8F3D-0FC0-4FD4-8354-1DA8BBA71B33}">
      <dgm:prSet custT="1"/>
      <dgm:spPr>
        <a:ln>
          <a:solidFill>
            <a:schemeClr val="bg2"/>
          </a:solidFill>
        </a:ln>
      </dgm:spPr>
      <dgm:t>
        <a:bodyPr/>
        <a:lstStyle/>
        <a:p>
          <a:pPr rtl="0"/>
          <a:r>
            <a:rPr kumimoji="1" lang="ru-RU" sz="2000" b="1" dirty="0" smtClean="0">
              <a:solidFill>
                <a:schemeClr val="bg2"/>
              </a:solidFill>
            </a:rPr>
            <a:t>• овладение умениями и навыками саморегуляции</a:t>
          </a:r>
          <a:endParaRPr lang="ru-RU" sz="2000" b="1" dirty="0">
            <a:solidFill>
              <a:schemeClr val="bg2"/>
            </a:solidFill>
          </a:endParaRPr>
        </a:p>
      </dgm:t>
    </dgm:pt>
    <dgm:pt modelId="{A51A831E-751F-47D2-AC92-F9E42C08BC38}" type="parTrans" cxnId="{40A0A430-02D5-456F-9DC7-05142D5A5414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2CA99838-38F0-4C90-941A-2A9F079983FE}" type="sibTrans" cxnId="{40A0A430-02D5-456F-9DC7-05142D5A5414}">
      <dgm:prSet/>
      <dgm:spPr/>
      <dgm:t>
        <a:bodyPr/>
        <a:lstStyle/>
        <a:p>
          <a:endParaRPr lang="ru-RU" b="1">
            <a:solidFill>
              <a:schemeClr val="bg2"/>
            </a:solidFill>
          </a:endParaRPr>
        </a:p>
      </dgm:t>
    </dgm:pt>
    <dgm:pt modelId="{6BEFCA5C-4D35-48CA-8679-165F85DB9C30}" type="pres">
      <dgm:prSet presAssocID="{6ED7D15C-E2FB-40A2-AEEE-FB271AA261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E98777-C188-4B54-A528-F2F9A59ABACC}" type="pres">
      <dgm:prSet presAssocID="{A1E02907-3041-43CB-ADC7-C577E7E1B13B}" presName="parentText" presStyleLbl="node1" presStyleIdx="0" presStyleCnt="7" custLinFactNeighborY="-326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A25916-92F8-4F62-8AA3-833E1D820CE5}" type="pres">
      <dgm:prSet presAssocID="{3578F02E-2BA6-4A8C-9BA6-F619C69DCA06}" presName="spacer" presStyleCnt="0"/>
      <dgm:spPr/>
    </dgm:pt>
    <dgm:pt modelId="{9A5E6455-067A-40E0-8DED-F22B6F6DBE13}" type="pres">
      <dgm:prSet presAssocID="{B6CF64C8-1F1F-445E-B9D1-1CCBD0CEFA4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0FBE2A-87EC-44C3-85F6-461ECD3E23AD}" type="pres">
      <dgm:prSet presAssocID="{8A11D94F-8484-49FF-A525-1A2D6F6C7FD4}" presName="spacer" presStyleCnt="0"/>
      <dgm:spPr/>
    </dgm:pt>
    <dgm:pt modelId="{72537415-ADE5-4776-A4B9-52A5EF7DB120}" type="pres">
      <dgm:prSet presAssocID="{1FFEF74E-33A6-425E-ADD8-10D83D8992C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3CD82-0880-4265-9485-B678CCC5A3E3}" type="pres">
      <dgm:prSet presAssocID="{096E7716-EA0A-4132-9BC3-66BC28638233}" presName="spacer" presStyleCnt="0"/>
      <dgm:spPr/>
    </dgm:pt>
    <dgm:pt modelId="{9D3579CD-5675-42B9-843B-CD5B8426B6B5}" type="pres">
      <dgm:prSet presAssocID="{A8A4671D-84EC-496F-81AB-A59F6AE60EDF}" presName="parentText" presStyleLbl="node1" presStyleIdx="3" presStyleCnt="7" custLinFactY="490" custLinFactNeighborX="1592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EE91E-1696-4407-ACDE-78062712270C}" type="pres">
      <dgm:prSet presAssocID="{30C72C39-73BF-4628-9FC7-6134395DB479}" presName="spacer" presStyleCnt="0"/>
      <dgm:spPr/>
    </dgm:pt>
    <dgm:pt modelId="{2C0E0633-B9A7-4A64-AC2B-C44B89849E4B}" type="pres">
      <dgm:prSet presAssocID="{67E49FED-7179-4C60-B87B-9B4A5977E77C}" presName="parentText" presStyleLbl="node1" presStyleIdx="4" presStyleCnt="7" custLinFactY="4161" custLinFactNeighborX="106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BA466D-E359-467C-A738-2840619EF097}" type="pres">
      <dgm:prSet presAssocID="{12F5165D-A68B-41E9-9BEC-3A0127741364}" presName="spacer" presStyleCnt="0"/>
      <dgm:spPr/>
    </dgm:pt>
    <dgm:pt modelId="{C2CCB305-F924-48AF-B7EC-32DD1291B4EA}" type="pres">
      <dgm:prSet presAssocID="{154C7CB9-96A3-4C6B-92D3-8A96042804E3}" presName="parentText" presStyleLbl="node1" presStyleIdx="5" presStyleCnt="7" custLinFactY="2048" custLinFactNeighborX="106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650A14-884F-40FE-910B-B22CEBA84107}" type="pres">
      <dgm:prSet presAssocID="{230C814D-6338-4D6A-825C-24B6F1A12F9E}" presName="spacer" presStyleCnt="0"/>
      <dgm:spPr/>
    </dgm:pt>
    <dgm:pt modelId="{DE7778D8-9006-4D7E-A7EA-346FCF4AB8E4}" type="pres">
      <dgm:prSet presAssocID="{9ECF8F3D-0FC0-4FD4-8354-1DA8BBA71B33}" presName="parentText" presStyleLbl="node1" presStyleIdx="6" presStyleCnt="7" custLinFactY="305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CE9676-B866-44BC-8506-59E1DC0594E4}" srcId="{6ED7D15C-E2FB-40A2-AEEE-FB271AA261A7}" destId="{A1E02907-3041-43CB-ADC7-C577E7E1B13B}" srcOrd="0" destOrd="0" parTransId="{3388C51A-27C8-4DBB-BE51-4F8947231BA2}" sibTransId="{3578F02E-2BA6-4A8C-9BA6-F619C69DCA06}"/>
    <dgm:cxn modelId="{7A947A4C-F0B9-44CC-890F-D6E940B1AD82}" srcId="{6ED7D15C-E2FB-40A2-AEEE-FB271AA261A7}" destId="{A8A4671D-84EC-496F-81AB-A59F6AE60EDF}" srcOrd="3" destOrd="0" parTransId="{504CE8FF-0CC3-4CA6-86EB-F80655227C43}" sibTransId="{30C72C39-73BF-4628-9FC7-6134395DB479}"/>
    <dgm:cxn modelId="{D4B7E107-BCD5-4647-AA68-7CE39728A091}" srcId="{6ED7D15C-E2FB-40A2-AEEE-FB271AA261A7}" destId="{154C7CB9-96A3-4C6B-92D3-8A96042804E3}" srcOrd="5" destOrd="0" parTransId="{6058FD7E-0CAB-40CF-BF02-FE4F93003525}" sibTransId="{230C814D-6338-4D6A-825C-24B6F1A12F9E}"/>
    <dgm:cxn modelId="{A462B180-F031-4D81-BE41-83BB501A2027}" type="presOf" srcId="{67E49FED-7179-4C60-B87B-9B4A5977E77C}" destId="{2C0E0633-B9A7-4A64-AC2B-C44B89849E4B}" srcOrd="0" destOrd="0" presId="urn:microsoft.com/office/officeart/2005/8/layout/vList2"/>
    <dgm:cxn modelId="{F2E683AF-909E-4536-A3EB-0A60566886FB}" type="presOf" srcId="{B6CF64C8-1F1F-445E-B9D1-1CCBD0CEFA4F}" destId="{9A5E6455-067A-40E0-8DED-F22B6F6DBE13}" srcOrd="0" destOrd="0" presId="urn:microsoft.com/office/officeart/2005/8/layout/vList2"/>
    <dgm:cxn modelId="{1DA614E4-467C-4187-B697-5BED955D7C6D}" type="presOf" srcId="{A1E02907-3041-43CB-ADC7-C577E7E1B13B}" destId="{0FE98777-C188-4B54-A528-F2F9A59ABACC}" srcOrd="0" destOrd="0" presId="urn:microsoft.com/office/officeart/2005/8/layout/vList2"/>
    <dgm:cxn modelId="{40A0A430-02D5-456F-9DC7-05142D5A5414}" srcId="{6ED7D15C-E2FB-40A2-AEEE-FB271AA261A7}" destId="{9ECF8F3D-0FC0-4FD4-8354-1DA8BBA71B33}" srcOrd="6" destOrd="0" parTransId="{A51A831E-751F-47D2-AC92-F9E42C08BC38}" sibTransId="{2CA99838-38F0-4C90-941A-2A9F079983FE}"/>
    <dgm:cxn modelId="{8CA17B0C-6689-4EA8-984C-DC2C0E0BFD8A}" type="presOf" srcId="{154C7CB9-96A3-4C6B-92D3-8A96042804E3}" destId="{C2CCB305-F924-48AF-B7EC-32DD1291B4EA}" srcOrd="0" destOrd="0" presId="urn:microsoft.com/office/officeart/2005/8/layout/vList2"/>
    <dgm:cxn modelId="{071E8CED-C578-41F6-8A3C-DCE1AAB1D39B}" type="presOf" srcId="{6ED7D15C-E2FB-40A2-AEEE-FB271AA261A7}" destId="{6BEFCA5C-4D35-48CA-8679-165F85DB9C30}" srcOrd="0" destOrd="0" presId="urn:microsoft.com/office/officeart/2005/8/layout/vList2"/>
    <dgm:cxn modelId="{D24E9A9B-C9D1-4CBD-9532-A92912CB41F6}" srcId="{6ED7D15C-E2FB-40A2-AEEE-FB271AA261A7}" destId="{1FFEF74E-33A6-425E-ADD8-10D83D8992C0}" srcOrd="2" destOrd="0" parTransId="{D608AC44-C0A4-45FB-8884-E54B667A1AA7}" sibTransId="{096E7716-EA0A-4132-9BC3-66BC28638233}"/>
    <dgm:cxn modelId="{5058BCB0-25F7-4B23-A8B5-36F742B7EB67}" type="presOf" srcId="{1FFEF74E-33A6-425E-ADD8-10D83D8992C0}" destId="{72537415-ADE5-4776-A4B9-52A5EF7DB120}" srcOrd="0" destOrd="0" presId="urn:microsoft.com/office/officeart/2005/8/layout/vList2"/>
    <dgm:cxn modelId="{10B116B6-F534-47EF-80E5-4C61E2A6D836}" type="presOf" srcId="{A8A4671D-84EC-496F-81AB-A59F6AE60EDF}" destId="{9D3579CD-5675-42B9-843B-CD5B8426B6B5}" srcOrd="0" destOrd="0" presId="urn:microsoft.com/office/officeart/2005/8/layout/vList2"/>
    <dgm:cxn modelId="{259A797D-319F-4D06-9A3A-27CA5FADA0B2}" type="presOf" srcId="{9ECF8F3D-0FC0-4FD4-8354-1DA8BBA71B33}" destId="{DE7778D8-9006-4D7E-A7EA-346FCF4AB8E4}" srcOrd="0" destOrd="0" presId="urn:microsoft.com/office/officeart/2005/8/layout/vList2"/>
    <dgm:cxn modelId="{56C57327-467F-43E5-9892-2DFD5ACD9120}" srcId="{6ED7D15C-E2FB-40A2-AEEE-FB271AA261A7}" destId="{B6CF64C8-1F1F-445E-B9D1-1CCBD0CEFA4F}" srcOrd="1" destOrd="0" parTransId="{6FEFEF66-518F-41E8-B9DB-59C8223B1C93}" sibTransId="{8A11D94F-8484-49FF-A525-1A2D6F6C7FD4}"/>
    <dgm:cxn modelId="{13D88C50-817A-4FA8-A046-7669595BA369}" srcId="{6ED7D15C-E2FB-40A2-AEEE-FB271AA261A7}" destId="{67E49FED-7179-4C60-B87B-9B4A5977E77C}" srcOrd="4" destOrd="0" parTransId="{67B2806C-E9AC-454E-9360-1781943D8ACB}" sibTransId="{12F5165D-A68B-41E9-9BEC-3A0127741364}"/>
    <dgm:cxn modelId="{BC1B0064-E7FA-4B62-8885-5E12B4C82C5C}" type="presParOf" srcId="{6BEFCA5C-4D35-48CA-8679-165F85DB9C30}" destId="{0FE98777-C188-4B54-A528-F2F9A59ABACC}" srcOrd="0" destOrd="0" presId="urn:microsoft.com/office/officeart/2005/8/layout/vList2"/>
    <dgm:cxn modelId="{B8DA2A41-76F7-4AAC-8C81-96CF8EAC87D1}" type="presParOf" srcId="{6BEFCA5C-4D35-48CA-8679-165F85DB9C30}" destId="{C7A25916-92F8-4F62-8AA3-833E1D820CE5}" srcOrd="1" destOrd="0" presId="urn:microsoft.com/office/officeart/2005/8/layout/vList2"/>
    <dgm:cxn modelId="{4414F580-DA0F-48D8-9A98-DB8CA4A62844}" type="presParOf" srcId="{6BEFCA5C-4D35-48CA-8679-165F85DB9C30}" destId="{9A5E6455-067A-40E0-8DED-F22B6F6DBE13}" srcOrd="2" destOrd="0" presId="urn:microsoft.com/office/officeart/2005/8/layout/vList2"/>
    <dgm:cxn modelId="{9BCE5527-8FA6-415D-8AC0-C0E4CA578F4F}" type="presParOf" srcId="{6BEFCA5C-4D35-48CA-8679-165F85DB9C30}" destId="{760FBE2A-87EC-44C3-85F6-461ECD3E23AD}" srcOrd="3" destOrd="0" presId="urn:microsoft.com/office/officeart/2005/8/layout/vList2"/>
    <dgm:cxn modelId="{4ED67E66-CD83-4A87-89C0-5576C0D6DEEF}" type="presParOf" srcId="{6BEFCA5C-4D35-48CA-8679-165F85DB9C30}" destId="{72537415-ADE5-4776-A4B9-52A5EF7DB120}" srcOrd="4" destOrd="0" presId="urn:microsoft.com/office/officeart/2005/8/layout/vList2"/>
    <dgm:cxn modelId="{14660F30-5A02-4275-B289-5DD44BFA2433}" type="presParOf" srcId="{6BEFCA5C-4D35-48CA-8679-165F85DB9C30}" destId="{6733CD82-0880-4265-9485-B678CCC5A3E3}" srcOrd="5" destOrd="0" presId="urn:microsoft.com/office/officeart/2005/8/layout/vList2"/>
    <dgm:cxn modelId="{11A26BF5-0640-4862-94FE-FF0AD7263E8D}" type="presParOf" srcId="{6BEFCA5C-4D35-48CA-8679-165F85DB9C30}" destId="{9D3579CD-5675-42B9-843B-CD5B8426B6B5}" srcOrd="6" destOrd="0" presId="urn:microsoft.com/office/officeart/2005/8/layout/vList2"/>
    <dgm:cxn modelId="{E11F229A-6383-4FCE-AA3D-100A0E6F3C91}" type="presParOf" srcId="{6BEFCA5C-4D35-48CA-8679-165F85DB9C30}" destId="{B88EE91E-1696-4407-ACDE-78062712270C}" srcOrd="7" destOrd="0" presId="urn:microsoft.com/office/officeart/2005/8/layout/vList2"/>
    <dgm:cxn modelId="{52837B3D-0451-4D90-A023-7D1743618344}" type="presParOf" srcId="{6BEFCA5C-4D35-48CA-8679-165F85DB9C30}" destId="{2C0E0633-B9A7-4A64-AC2B-C44B89849E4B}" srcOrd="8" destOrd="0" presId="urn:microsoft.com/office/officeart/2005/8/layout/vList2"/>
    <dgm:cxn modelId="{058F203A-0899-4CA5-9DFD-02E5C62AF0E5}" type="presParOf" srcId="{6BEFCA5C-4D35-48CA-8679-165F85DB9C30}" destId="{96BA466D-E359-467C-A738-2840619EF097}" srcOrd="9" destOrd="0" presId="urn:microsoft.com/office/officeart/2005/8/layout/vList2"/>
    <dgm:cxn modelId="{9E85EC33-88CC-44B6-A2B7-D782EF5A5560}" type="presParOf" srcId="{6BEFCA5C-4D35-48CA-8679-165F85DB9C30}" destId="{C2CCB305-F924-48AF-B7EC-32DD1291B4EA}" srcOrd="10" destOrd="0" presId="urn:microsoft.com/office/officeart/2005/8/layout/vList2"/>
    <dgm:cxn modelId="{613BE846-5D9D-4551-A3A4-565A2B8685E1}" type="presParOf" srcId="{6BEFCA5C-4D35-48CA-8679-165F85DB9C30}" destId="{91650A14-884F-40FE-910B-B22CEBA84107}" srcOrd="11" destOrd="0" presId="urn:microsoft.com/office/officeart/2005/8/layout/vList2"/>
    <dgm:cxn modelId="{DD0AC658-3CF8-4DE3-914B-3F43E5165355}" type="presParOf" srcId="{6BEFCA5C-4D35-48CA-8679-165F85DB9C30}" destId="{DE7778D8-9006-4D7E-A7EA-346FCF4AB8E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2B47F9-605A-4893-B048-46E099120C40}">
      <dsp:nvSpPr>
        <dsp:cNvPr id="0" name=""/>
        <dsp:cNvSpPr/>
      </dsp:nvSpPr>
      <dsp:spPr>
        <a:xfrm>
          <a:off x="0" y="110698"/>
          <a:ext cx="6192854" cy="4096755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1905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800" b="1" kern="1200" dirty="0" smtClean="0">
              <a:solidFill>
                <a:srgbClr val="7030A0"/>
              </a:solidFill>
            </a:rPr>
            <a:t>В “группе риска” СЭВ, прежде всего, находятся те специалисты, которые по роду своей деятельности имеют широкий круг контактов с людьми (врачи, педагоги, социальные работники</a:t>
          </a:r>
          <a:r>
            <a:rPr kumimoji="1" lang="en-US" sz="2800" b="1" kern="1200" dirty="0" smtClean="0">
              <a:solidFill>
                <a:srgbClr val="7030A0"/>
              </a:solidFill>
            </a:rPr>
            <a:t>,</a:t>
          </a:r>
          <a:r>
            <a:rPr kumimoji="1" lang="ru-RU" sz="2800" b="1" kern="1200" dirty="0" smtClean="0">
              <a:solidFill>
                <a:srgbClr val="7030A0"/>
              </a:solidFill>
            </a:rPr>
            <a:t> психологи и т.д.). </a:t>
          </a:r>
          <a:endParaRPr lang="ru-RU" sz="2800" b="1" kern="1200" dirty="0">
            <a:solidFill>
              <a:srgbClr val="7030A0"/>
            </a:solidFill>
          </a:endParaRPr>
        </a:p>
      </dsp:txBody>
      <dsp:txXfrm>
        <a:off x="199987" y="310685"/>
        <a:ext cx="5792880" cy="3696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38DD3-46CE-4C06-926E-918CD194FDCF}">
      <dsp:nvSpPr>
        <dsp:cNvPr id="0" name=""/>
        <dsp:cNvSpPr/>
      </dsp:nvSpPr>
      <dsp:spPr>
        <a:xfrm>
          <a:off x="0" y="0"/>
          <a:ext cx="4104455" cy="410445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F7EF97-545A-4B3E-B977-0790ABB5268D}">
      <dsp:nvSpPr>
        <dsp:cNvPr id="0" name=""/>
        <dsp:cNvSpPr/>
      </dsp:nvSpPr>
      <dsp:spPr>
        <a:xfrm>
          <a:off x="2052227" y="0"/>
          <a:ext cx="4801580" cy="4104455"/>
        </a:xfrm>
        <a:prstGeom prst="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500" b="1" i="1" kern="1200" dirty="0" smtClean="0">
              <a:solidFill>
                <a:srgbClr val="FF0000"/>
              </a:solidFill>
            </a:rPr>
            <a:t>Эмоциональное истощение</a:t>
          </a:r>
          <a:endParaRPr lang="ru-RU" sz="2500" b="1" i="1" kern="1200" dirty="0"/>
        </a:p>
      </dsp:txBody>
      <dsp:txXfrm>
        <a:off x="2052227" y="0"/>
        <a:ext cx="4801580" cy="1231339"/>
      </dsp:txXfrm>
    </dsp:sp>
    <dsp:sp modelId="{E7BA4519-4126-45CD-A2FE-293E449306D9}">
      <dsp:nvSpPr>
        <dsp:cNvPr id="0" name=""/>
        <dsp:cNvSpPr/>
      </dsp:nvSpPr>
      <dsp:spPr>
        <a:xfrm>
          <a:off x="718281" y="1231339"/>
          <a:ext cx="2667893" cy="266789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1800000"/>
                <a:satOff val="-26126"/>
                <a:lumOff val="30686"/>
                <a:alphaOff val="0"/>
                <a:shade val="85000"/>
              </a:schemeClr>
            </a:gs>
            <a:gs pos="100000">
              <a:schemeClr val="accent4">
                <a:hueOff val="-1800000"/>
                <a:satOff val="-26126"/>
                <a:lumOff val="30686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055BDA-EE21-4AFB-85E8-71B1B56DC19F}">
      <dsp:nvSpPr>
        <dsp:cNvPr id="0" name=""/>
        <dsp:cNvSpPr/>
      </dsp:nvSpPr>
      <dsp:spPr>
        <a:xfrm>
          <a:off x="2052227" y="1224136"/>
          <a:ext cx="4801580" cy="2667893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500" b="1" i="1" kern="1200" dirty="0" smtClean="0">
              <a:solidFill>
                <a:srgbClr val="FF0000"/>
              </a:solidFill>
            </a:rPr>
            <a:t>Деперсонализация</a:t>
          </a:r>
          <a:endParaRPr lang="ru-RU" sz="2500" b="1" i="1" kern="1200" dirty="0"/>
        </a:p>
      </dsp:txBody>
      <dsp:txXfrm>
        <a:off x="2052227" y="1224136"/>
        <a:ext cx="4801580" cy="1231335"/>
      </dsp:txXfrm>
    </dsp:sp>
    <dsp:sp modelId="{DD881F99-A664-4539-B511-AA471881F7C0}">
      <dsp:nvSpPr>
        <dsp:cNvPr id="0" name=""/>
        <dsp:cNvSpPr/>
      </dsp:nvSpPr>
      <dsp:spPr>
        <a:xfrm>
          <a:off x="1436560" y="2462674"/>
          <a:ext cx="1231335" cy="123133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3600000"/>
                <a:satOff val="-52253"/>
                <a:lumOff val="61372"/>
                <a:alphaOff val="0"/>
                <a:shade val="85000"/>
              </a:schemeClr>
            </a:gs>
            <a:gs pos="100000">
              <a:schemeClr val="accent4">
                <a:hueOff val="-3600000"/>
                <a:satOff val="-52253"/>
                <a:lumOff val="6137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A17AE2-B825-4A48-9DB6-46CC3BE76EF4}">
      <dsp:nvSpPr>
        <dsp:cNvPr id="0" name=""/>
        <dsp:cNvSpPr/>
      </dsp:nvSpPr>
      <dsp:spPr>
        <a:xfrm>
          <a:off x="2052227" y="2462674"/>
          <a:ext cx="4801580" cy="1231335"/>
        </a:xfrm>
        <a:prstGeom prst="rect">
          <a:avLst/>
        </a:prstGeom>
        <a:solidFill>
          <a:schemeClr val="bg1">
            <a:lumMod val="95000"/>
          </a:schemeClr>
        </a:solidFill>
        <a:ln w="9525" cap="flat" cmpd="sng" algn="ctr">
          <a:solidFill>
            <a:schemeClr val="tx1"/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500" b="1" i="1" kern="1200" dirty="0" smtClean="0">
              <a:solidFill>
                <a:srgbClr val="FF0000"/>
              </a:solidFill>
            </a:rPr>
            <a:t>Редукция профессиональных достижений</a:t>
          </a:r>
          <a:endParaRPr lang="ru-RU" sz="2500" b="1" i="1" kern="1200" dirty="0"/>
        </a:p>
      </dsp:txBody>
      <dsp:txXfrm>
        <a:off x="2052227" y="2462674"/>
        <a:ext cx="4801580" cy="12313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55691-E437-4024-8380-83C0EA10E2BD}">
      <dsp:nvSpPr>
        <dsp:cNvPr id="0" name=""/>
        <dsp:cNvSpPr/>
      </dsp:nvSpPr>
      <dsp:spPr>
        <a:xfrm>
          <a:off x="0" y="388679"/>
          <a:ext cx="67818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rgbClr val="FF3399"/>
              </a:solidFill>
            </a:rPr>
            <a:t>Особенности профессиональной деятельности</a:t>
          </a:r>
          <a:endParaRPr lang="ru-RU" sz="3300" kern="1200" dirty="0">
            <a:solidFill>
              <a:srgbClr val="FF3399"/>
            </a:solidFill>
          </a:endParaRPr>
        </a:p>
      </dsp:txBody>
      <dsp:txXfrm>
        <a:off x="64083" y="452762"/>
        <a:ext cx="6653634" cy="1184574"/>
      </dsp:txXfrm>
    </dsp:sp>
    <dsp:sp modelId="{8B783E25-71F7-4FAD-B9C2-31D07665BB72}">
      <dsp:nvSpPr>
        <dsp:cNvPr id="0" name=""/>
        <dsp:cNvSpPr/>
      </dsp:nvSpPr>
      <dsp:spPr>
        <a:xfrm>
          <a:off x="0" y="1701420"/>
          <a:ext cx="67818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32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dirty="0" smtClean="0">
              <a:solidFill>
                <a:srgbClr val="7030A0"/>
              </a:solidFill>
            </a:rPr>
            <a:t>Внешний блок</a:t>
          </a:r>
          <a:endParaRPr lang="ru-RU" sz="2600" kern="1200" dirty="0">
            <a:solidFill>
              <a:srgbClr val="7030A0"/>
            </a:solidFill>
          </a:endParaRPr>
        </a:p>
      </dsp:txBody>
      <dsp:txXfrm>
        <a:off x="0" y="1701420"/>
        <a:ext cx="6781800" cy="546480"/>
      </dsp:txXfrm>
    </dsp:sp>
    <dsp:sp modelId="{033B394E-E31A-4AD2-8EDF-2203BCCB1591}">
      <dsp:nvSpPr>
        <dsp:cNvPr id="0" name=""/>
        <dsp:cNvSpPr/>
      </dsp:nvSpPr>
      <dsp:spPr>
        <a:xfrm>
          <a:off x="0" y="2247900"/>
          <a:ext cx="67818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rgbClr val="FF3399"/>
              </a:solidFill>
            </a:rPr>
            <a:t>Индивидуальные характеристики самих людей</a:t>
          </a:r>
          <a:endParaRPr lang="ru-RU" sz="3300" kern="1200" dirty="0">
            <a:solidFill>
              <a:srgbClr val="FF3399"/>
            </a:solidFill>
          </a:endParaRPr>
        </a:p>
      </dsp:txBody>
      <dsp:txXfrm>
        <a:off x="64083" y="2311983"/>
        <a:ext cx="6653634" cy="1184574"/>
      </dsp:txXfrm>
    </dsp:sp>
    <dsp:sp modelId="{827A55EA-09D1-4DC3-8FB8-20A6C5100615}">
      <dsp:nvSpPr>
        <dsp:cNvPr id="0" name=""/>
        <dsp:cNvSpPr/>
      </dsp:nvSpPr>
      <dsp:spPr>
        <a:xfrm>
          <a:off x="0" y="3560640"/>
          <a:ext cx="67818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322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600" kern="1200" dirty="0" smtClean="0">
              <a:solidFill>
                <a:srgbClr val="7030A0"/>
              </a:solidFill>
            </a:rPr>
            <a:t>Внутренний блок</a:t>
          </a:r>
          <a:endParaRPr lang="ru-RU" sz="2600" kern="1200" dirty="0">
            <a:solidFill>
              <a:srgbClr val="7030A0"/>
            </a:solidFill>
          </a:endParaRPr>
        </a:p>
      </dsp:txBody>
      <dsp:txXfrm>
        <a:off x="0" y="3560640"/>
        <a:ext cx="6781800" cy="546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98777-C188-4B54-A528-F2F9A59ABACC}">
      <dsp:nvSpPr>
        <dsp:cNvPr id="0" name=""/>
        <dsp:cNvSpPr/>
      </dsp:nvSpPr>
      <dsp:spPr>
        <a:xfrm>
          <a:off x="0" y="0"/>
          <a:ext cx="6925815" cy="75011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solidFill>
            <a:schemeClr val="bg2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1800" b="1" kern="1200" dirty="0" smtClean="0">
              <a:solidFill>
                <a:schemeClr val="bg2"/>
              </a:solidFill>
            </a:rPr>
            <a:t>• психотренинг, психотерапия, арт-терапия, визуализация, музыкотерапия, ароматерапия;</a:t>
          </a:r>
          <a:endParaRPr lang="ru-RU" sz="1800" b="1" kern="1200" dirty="0">
            <a:solidFill>
              <a:schemeClr val="bg2"/>
            </a:solidFill>
          </a:endParaRPr>
        </a:p>
      </dsp:txBody>
      <dsp:txXfrm>
        <a:off x="36618" y="36618"/>
        <a:ext cx="6852579" cy="676880"/>
      </dsp:txXfrm>
    </dsp:sp>
    <dsp:sp modelId="{9A5E6455-067A-40E0-8DED-F22B6F6DBE13}">
      <dsp:nvSpPr>
        <dsp:cNvPr id="0" name=""/>
        <dsp:cNvSpPr/>
      </dsp:nvSpPr>
      <dsp:spPr>
        <a:xfrm>
          <a:off x="0" y="765458"/>
          <a:ext cx="6925815" cy="750116"/>
        </a:xfrm>
        <a:prstGeom prst="roundRect">
          <a:avLst/>
        </a:prstGeom>
        <a:gradFill rotWithShape="0">
          <a:gsLst>
            <a:gs pos="0">
              <a:schemeClr val="accent5">
                <a:hueOff val="-1200000"/>
                <a:satOff val="4431"/>
                <a:lumOff val="-2484"/>
                <a:alphaOff val="0"/>
                <a:shade val="85000"/>
              </a:schemeClr>
            </a:gs>
            <a:gs pos="100000">
              <a:schemeClr val="accent5">
                <a:hueOff val="-1200000"/>
                <a:satOff val="4431"/>
                <a:lumOff val="-2484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solidFill>
            <a:schemeClr val="bg2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000" b="1" kern="1200" dirty="0" smtClean="0">
              <a:solidFill>
                <a:schemeClr val="bg2"/>
              </a:solidFill>
            </a:rPr>
            <a:t>• соблюдение психогигиены</a:t>
          </a:r>
          <a:endParaRPr lang="ru-RU" sz="2000" b="1" kern="1200" dirty="0">
            <a:solidFill>
              <a:schemeClr val="bg2"/>
            </a:solidFill>
          </a:endParaRPr>
        </a:p>
      </dsp:txBody>
      <dsp:txXfrm>
        <a:off x="36618" y="802076"/>
        <a:ext cx="6852579" cy="676880"/>
      </dsp:txXfrm>
    </dsp:sp>
    <dsp:sp modelId="{72537415-ADE5-4776-A4B9-52A5EF7DB120}">
      <dsp:nvSpPr>
        <dsp:cNvPr id="0" name=""/>
        <dsp:cNvSpPr/>
      </dsp:nvSpPr>
      <dsp:spPr>
        <a:xfrm>
          <a:off x="0" y="1529413"/>
          <a:ext cx="6925815" cy="750116"/>
        </a:xfrm>
        <a:prstGeom prst="roundRect">
          <a:avLst/>
        </a:prstGeom>
        <a:gradFill rotWithShape="0">
          <a:gsLst>
            <a:gs pos="0">
              <a:schemeClr val="accent5">
                <a:hueOff val="-2400000"/>
                <a:satOff val="8861"/>
                <a:lumOff val="-4967"/>
                <a:alphaOff val="0"/>
                <a:shade val="85000"/>
              </a:schemeClr>
            </a:gs>
            <a:gs pos="100000">
              <a:schemeClr val="accent5">
                <a:hueOff val="-2400000"/>
                <a:satOff val="8861"/>
                <a:lumOff val="-4967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solidFill>
            <a:schemeClr val="bg2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000" b="1" kern="1200" dirty="0" smtClean="0">
              <a:solidFill>
                <a:schemeClr val="bg2"/>
              </a:solidFill>
            </a:rPr>
            <a:t>• профессиональное развитие и самосовершенствование </a:t>
          </a:r>
          <a:endParaRPr lang="ru-RU" sz="2000" b="1" kern="1200" dirty="0">
            <a:solidFill>
              <a:schemeClr val="bg2"/>
            </a:solidFill>
          </a:endParaRPr>
        </a:p>
      </dsp:txBody>
      <dsp:txXfrm>
        <a:off x="36618" y="1566031"/>
        <a:ext cx="6852579" cy="676880"/>
      </dsp:txXfrm>
    </dsp:sp>
    <dsp:sp modelId="{9D3579CD-5675-42B9-843B-CD5B8426B6B5}">
      <dsp:nvSpPr>
        <dsp:cNvPr id="0" name=""/>
        <dsp:cNvSpPr/>
      </dsp:nvSpPr>
      <dsp:spPr>
        <a:xfrm>
          <a:off x="0" y="2310880"/>
          <a:ext cx="6925815" cy="750116"/>
        </a:xfrm>
        <a:prstGeom prst="roundRect">
          <a:avLst/>
        </a:prstGeom>
        <a:gradFill rotWithShape="0">
          <a:gsLst>
            <a:gs pos="0">
              <a:schemeClr val="accent5">
                <a:hueOff val="-3600000"/>
                <a:satOff val="13292"/>
                <a:lumOff val="-7451"/>
                <a:alphaOff val="0"/>
                <a:shade val="85000"/>
              </a:schemeClr>
            </a:gs>
            <a:gs pos="100000">
              <a:schemeClr val="accent5">
                <a:hueOff val="-3600000"/>
                <a:satOff val="13292"/>
                <a:lumOff val="-7451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solidFill>
            <a:schemeClr val="bg2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000" b="1" kern="1200" dirty="0" smtClean="0">
              <a:solidFill>
                <a:schemeClr val="bg2"/>
              </a:solidFill>
            </a:rPr>
            <a:t>• уход от ненужной конкуренции</a:t>
          </a:r>
          <a:endParaRPr lang="ru-RU" sz="2000" b="1" kern="1200" dirty="0">
            <a:solidFill>
              <a:schemeClr val="bg2"/>
            </a:solidFill>
          </a:endParaRPr>
        </a:p>
      </dsp:txBody>
      <dsp:txXfrm>
        <a:off x="36618" y="2347498"/>
        <a:ext cx="6852579" cy="676880"/>
      </dsp:txXfrm>
    </dsp:sp>
    <dsp:sp modelId="{2C0E0633-B9A7-4A64-AC2B-C44B89849E4B}">
      <dsp:nvSpPr>
        <dsp:cNvPr id="0" name=""/>
        <dsp:cNvSpPr/>
      </dsp:nvSpPr>
      <dsp:spPr>
        <a:xfrm>
          <a:off x="0" y="3102371"/>
          <a:ext cx="6925815" cy="750116"/>
        </a:xfrm>
        <a:prstGeom prst="roundRect">
          <a:avLst/>
        </a:prstGeom>
        <a:gradFill rotWithShape="0">
          <a:gsLst>
            <a:gs pos="0">
              <a:schemeClr val="accent5">
                <a:hueOff val="-4800000"/>
                <a:satOff val="17723"/>
                <a:lumOff val="-9935"/>
                <a:alphaOff val="0"/>
                <a:shade val="85000"/>
              </a:schemeClr>
            </a:gs>
            <a:gs pos="100000">
              <a:schemeClr val="accent5">
                <a:hueOff val="-4800000"/>
                <a:satOff val="17723"/>
                <a:lumOff val="-9935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solidFill>
            <a:schemeClr val="bg2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000" b="1" kern="1200" dirty="0" smtClean="0">
              <a:solidFill>
                <a:schemeClr val="bg2"/>
              </a:solidFill>
            </a:rPr>
            <a:t>• эмоциональное общение</a:t>
          </a:r>
          <a:endParaRPr lang="ru-RU" sz="2000" b="1" kern="1200" dirty="0">
            <a:solidFill>
              <a:schemeClr val="bg2"/>
            </a:solidFill>
          </a:endParaRPr>
        </a:p>
      </dsp:txBody>
      <dsp:txXfrm>
        <a:off x="36618" y="3138989"/>
        <a:ext cx="6852579" cy="676880"/>
      </dsp:txXfrm>
    </dsp:sp>
    <dsp:sp modelId="{C2CCB305-F924-48AF-B7EC-32DD1291B4EA}">
      <dsp:nvSpPr>
        <dsp:cNvPr id="0" name=""/>
        <dsp:cNvSpPr/>
      </dsp:nvSpPr>
      <dsp:spPr>
        <a:xfrm>
          <a:off x="0" y="3850476"/>
          <a:ext cx="6925815" cy="750116"/>
        </a:xfrm>
        <a:prstGeom prst="roundRect">
          <a:avLst/>
        </a:prstGeom>
        <a:gradFill rotWithShape="0">
          <a:gsLst>
            <a:gs pos="0">
              <a:schemeClr val="accent5">
                <a:hueOff val="-6000000"/>
                <a:satOff val="22153"/>
                <a:lumOff val="-12418"/>
                <a:alphaOff val="0"/>
                <a:shade val="85000"/>
              </a:schemeClr>
            </a:gs>
            <a:gs pos="100000">
              <a:schemeClr val="accent5">
                <a:hueOff val="-6000000"/>
                <a:satOff val="22153"/>
                <a:lumOff val="-1241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solidFill>
            <a:schemeClr val="bg2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000" b="1" kern="1200" dirty="0" smtClean="0">
              <a:solidFill>
                <a:schemeClr val="bg2"/>
              </a:solidFill>
            </a:rPr>
            <a:t>• поддержание хорошей физической формы </a:t>
          </a:r>
        </a:p>
      </dsp:txBody>
      <dsp:txXfrm>
        <a:off x="36618" y="3887094"/>
        <a:ext cx="6852579" cy="676880"/>
      </dsp:txXfrm>
    </dsp:sp>
    <dsp:sp modelId="{DE7778D8-9006-4D7E-A7EA-346FCF4AB8E4}">
      <dsp:nvSpPr>
        <dsp:cNvPr id="0" name=""/>
        <dsp:cNvSpPr/>
      </dsp:nvSpPr>
      <dsp:spPr>
        <a:xfrm>
          <a:off x="0" y="4586735"/>
          <a:ext cx="6925815" cy="750116"/>
        </a:xfrm>
        <a:prstGeom prst="roundRect">
          <a:avLst/>
        </a:prstGeom>
        <a:gradFill rotWithShape="0">
          <a:gsLst>
            <a:gs pos="0">
              <a:schemeClr val="accent5">
                <a:hueOff val="-7200000"/>
                <a:satOff val="26584"/>
                <a:lumOff val="-14902"/>
                <a:alphaOff val="0"/>
                <a:shade val="85000"/>
              </a:schemeClr>
            </a:gs>
            <a:gs pos="100000">
              <a:schemeClr val="accent5">
                <a:hueOff val="-7200000"/>
                <a:satOff val="26584"/>
                <a:lumOff val="-1490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solidFill>
            <a:schemeClr val="bg2"/>
          </a:solidFill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ru-RU" sz="2000" b="1" kern="1200" dirty="0" smtClean="0">
              <a:solidFill>
                <a:schemeClr val="bg2"/>
              </a:solidFill>
            </a:rPr>
            <a:t>• овладение умениями и навыками саморегуляции</a:t>
          </a:r>
          <a:endParaRPr lang="ru-RU" sz="2000" b="1" kern="1200" dirty="0">
            <a:solidFill>
              <a:schemeClr val="bg2"/>
            </a:solidFill>
          </a:endParaRPr>
        </a:p>
      </dsp:txBody>
      <dsp:txXfrm>
        <a:off x="36618" y="4623353"/>
        <a:ext cx="6852579" cy="676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r>
              <a:rPr lang="zh-CN" altLang="en-US"/>
              <a:t>*</a:t>
            </a:r>
            <a:endParaRPr lang="zh-CN" alt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r>
              <a:rPr lang="zh-CN" altLang="en-US"/>
              <a:t>07/16/96</a:t>
            </a:r>
            <a:endParaRPr lang="zh-CN" altLang="en-US" sz="1200"/>
          </a:p>
        </p:txBody>
      </p:sp>
      <p:sp>
        <p:nvSpPr>
          <p:cNvPr id="286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r>
              <a:rPr lang="zh-CN" altLang="en-US"/>
              <a:t>*</a:t>
            </a:r>
            <a:endParaRPr lang="zh-CN" alt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r>
              <a:rPr lang="zh-CN" altLang="en-US"/>
              <a:t>##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38126996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*</a:t>
            </a:r>
            <a:endParaRPr lang="zh-CN" altLang="en-US" sz="120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07/16/96</a:t>
            </a:r>
            <a:endParaRPr lang="zh-CN" altLang="en-US" sz="12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*</a:t>
            </a:r>
            <a:endParaRPr lang="zh-CN" altLang="en-US" sz="12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##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401792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9700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zh-CN" altLang="en-US" smtClean="0"/>
              <a:t>*</a:t>
            </a:r>
            <a:endParaRPr lang="zh-CN" altLang="en-US" sz="1200" smtClean="0"/>
          </a:p>
        </p:txBody>
      </p:sp>
      <p:sp>
        <p:nvSpPr>
          <p:cNvPr id="29701" name="Дата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zh-CN" altLang="en-US" smtClean="0"/>
              <a:t>07/16/96</a:t>
            </a:r>
            <a:endParaRPr lang="zh-CN" altLang="en-US" sz="1200" smtClean="0"/>
          </a:p>
        </p:txBody>
      </p:sp>
      <p:sp>
        <p:nvSpPr>
          <p:cNvPr id="29702" name="Нижний колонтитул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zh-CN" altLang="en-US" smtClean="0"/>
              <a:t>*</a:t>
            </a:r>
            <a:endParaRPr lang="zh-CN" altLang="en-US" sz="1200" smtClean="0"/>
          </a:p>
        </p:txBody>
      </p:sp>
      <p:sp>
        <p:nvSpPr>
          <p:cNvPr id="29703" name="Номер слайда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zh-CN" altLang="en-US" smtClean="0"/>
              <a:t>##</a:t>
            </a:r>
            <a:endParaRPr lang="zh-CN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04065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0" y="1676400"/>
            <a:ext cx="914876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386" name="Rectangle 10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57600" y="2362200"/>
            <a:ext cx="5181600" cy="403225"/>
          </a:xfrm>
        </p:spPr>
        <p:txBody>
          <a:bodyPr>
            <a:spAutoFit/>
          </a:bodyPr>
          <a:lstStyle>
            <a:lvl1pPr marL="0" indent="0">
              <a:lnSpc>
                <a:spcPct val="85000"/>
              </a:lnSpc>
              <a:buFontTx/>
              <a:buNone/>
              <a:defRPr sz="2400"/>
            </a:lvl1pPr>
          </a:lstStyle>
          <a:p>
            <a:r>
              <a:rPr lang="ru-RU" altLang="zh-CN" smtClean="0"/>
              <a:t>Образец подзаголовка</a:t>
            </a:r>
            <a:endParaRPr lang="en-US" altLang="zh-CN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ctrTitle" sz="quarter"/>
          </p:nvPr>
        </p:nvSpPr>
        <p:spPr>
          <a:xfrm>
            <a:off x="3657600" y="1524000"/>
            <a:ext cx="5181600" cy="506413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 altLang="zh-CN" smtClean="0"/>
              <a:t>Образец заголовка</a:t>
            </a:r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685800"/>
            <a:ext cx="17526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00200" y="685800"/>
            <a:ext cx="51054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85800"/>
            <a:ext cx="7010400" cy="5064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676400" y="1981200"/>
            <a:ext cx="6781800" cy="4495800"/>
          </a:xfrm>
        </p:spPr>
        <p:txBody>
          <a:bodyPr/>
          <a:lstStyle/>
          <a:p>
            <a:pPr lvl="0"/>
            <a:r>
              <a:rPr lang="ru-RU" noProof="0" dirty="0" smtClean="0"/>
              <a:t>Вставка диаграммы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314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0" y="1981200"/>
            <a:ext cx="3314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685800"/>
            <a:ext cx="70104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zh-CN" smtClean="0"/>
              <a:t>Click add 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6781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add text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10" r:id="rId2"/>
    <p:sldLayoutId id="2147484111" r:id="rId3"/>
    <p:sldLayoutId id="2147484112" r:id="rId4"/>
    <p:sldLayoutId id="2147484113" r:id="rId5"/>
    <p:sldLayoutId id="2147484114" r:id="rId6"/>
    <p:sldLayoutId id="2147484115" r:id="rId7"/>
    <p:sldLayoutId id="2147484116" r:id="rId8"/>
    <p:sldLayoutId id="2147484117" r:id="rId9"/>
    <p:sldLayoutId id="2147484118" r:id="rId10"/>
    <p:sldLayoutId id="2147484119" r:id="rId11"/>
    <p:sldLayoutId id="2147484120" r:id="rId12"/>
  </p:sldLayoutIdLst>
  <p:transition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6666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666699"/>
          </a:solidFill>
          <a:latin typeface="Tahoma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666699"/>
          </a:solidFill>
          <a:latin typeface="Tahoma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666699"/>
          </a:solidFill>
          <a:latin typeface="Tahoma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666699"/>
          </a:solidFill>
          <a:latin typeface="Tahoma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666699"/>
          </a:solidFill>
          <a:latin typeface="Tahoma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666699"/>
          </a:solidFill>
          <a:latin typeface="Tahoma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666699"/>
          </a:solidFill>
          <a:latin typeface="Tahoma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666699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•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66CC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366CC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366CC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366CC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366CC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15.wmf"/><Relationship Id="rId4" Type="http://schemas.openxmlformats.org/officeDocument/2006/relationships/diagramLayout" Target="../diagrams/layout4.xml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9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3276600" y="1936750"/>
            <a:ext cx="5540375" cy="2500313"/>
          </a:xfrm>
        </p:spPr>
        <p:txBody>
          <a:bodyPr/>
          <a:lstStyle/>
          <a:p>
            <a:pPr eaLnBrk="1" hangingPunct="1"/>
            <a:r>
              <a:rPr lang="ru-RU" altLang="zh-CN" sz="5400" smtClean="0">
                <a:solidFill>
                  <a:srgbClr val="FF0000"/>
                </a:solidFill>
                <a:ea typeface="宋体" pitchFamily="2" charset="-122"/>
              </a:rPr>
              <a:t>П</a:t>
            </a:r>
            <a:r>
              <a:rPr lang="ru-RU" altLang="zh-CN" sz="4400" smtClean="0">
                <a:solidFill>
                  <a:srgbClr val="FF0000"/>
                </a:solidFill>
                <a:ea typeface="宋体" pitchFamily="2" charset="-122"/>
              </a:rPr>
              <a:t>рофилактика синдрома эмоционального выгорания педагога</a:t>
            </a:r>
            <a:endParaRPr lang="en-US" altLang="zh-CN" sz="4400" smtClean="0">
              <a:solidFill>
                <a:srgbClr val="FF0000"/>
              </a:solidFill>
              <a:ea typeface="宋体" pitchFamily="2" charset="-122"/>
            </a:endParaRPr>
          </a:p>
        </p:txBody>
      </p:sp>
      <p:pic>
        <p:nvPicPr>
          <p:cNvPr id="4099" name="Picture 4" descr="C:\Program Files\Microsoft Office\MEDIA\CAGCAT10\j018634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14375" y="1214438"/>
            <a:ext cx="22733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User\Desktop\Рисунок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263" y="93028"/>
            <a:ext cx="1289050" cy="10947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C:\Users\User\Desktop\логотипнов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" y="66358"/>
            <a:ext cx="1102995" cy="1148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233378" y="258673"/>
            <a:ext cx="68883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Муниципальное бюджетное дошкольное образовательное 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</a:endParaRPr>
          </a:p>
          <a:p>
            <a:pPr marL="0" marR="0" lvl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учреждение детский сад № 18 "Солнышко"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4351" y="5805264"/>
            <a:ext cx="5795962" cy="475388"/>
          </a:xfrm>
          <a:noFill/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 BT" pitchFamily="82" charset="0"/>
              </a:rPr>
              <a:t>Педагог-психолог :Горюнова Мария </a:t>
            </a:r>
            <a:r>
              <a:rPr lang="ru-RU" alt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 BT" pitchFamily="82" charset="0"/>
              </a:rPr>
              <a:t>Геннадьевна</a:t>
            </a:r>
            <a:endParaRPr lang="ru-RU" altLang="ru-RU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 BT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010400" cy="825500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7030A0"/>
                </a:solidFill>
              </a:rPr>
              <a:t>Как восстановить эмоционально- психологический баланс ?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163719"/>
              </p:ext>
            </p:extLst>
          </p:nvPr>
        </p:nvGraphicFramePr>
        <p:xfrm>
          <a:off x="1547664" y="1124744"/>
          <a:ext cx="6925816" cy="5336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388" name="Picture 4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flipH="1">
            <a:off x="315913" y="4700588"/>
            <a:ext cx="110172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79375" y="1357313"/>
            <a:ext cx="11350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4938" y="2832100"/>
            <a:ext cx="12033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692150"/>
            <a:ext cx="7010400" cy="511175"/>
          </a:xfrm>
        </p:spPr>
        <p:txBody>
          <a:bodyPr/>
          <a:lstStyle/>
          <a:p>
            <a:r>
              <a:rPr lang="ru-RU" smtClean="0"/>
              <a:t>    Методы саморегуляции: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675"/>
            <a:ext cx="7514033" cy="3960813"/>
          </a:xfrm>
          <a:solidFill>
            <a:srgbClr val="FFCCFF"/>
          </a:solidFill>
          <a:ln w="28575">
            <a:solidFill>
              <a:srgbClr val="7030A0"/>
            </a:solidFill>
          </a:ln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Релаксация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Дыхательные техники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Аутогенная тренировка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Словесные формулы (самовнушение)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Мышечная релаксация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Визуализация </a:t>
            </a:r>
          </a:p>
          <a:p>
            <a:pPr marL="0" indent="0">
              <a:buFontTx/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   (расслабление через образ)</a:t>
            </a:r>
          </a:p>
        </p:txBody>
      </p:sp>
      <p:pic>
        <p:nvPicPr>
          <p:cNvPr id="17412" name="Picture 3" descr="C:\Program Files\Common Files\Microsoft Shared\Clipart\cagcat50\BD0666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365104"/>
            <a:ext cx="27844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644005" y="188640"/>
            <a:ext cx="5545138" cy="1033462"/>
          </a:xfrm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Упражнение </a:t>
            </a:r>
            <a:br>
              <a:rPr lang="ru-RU" sz="36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</a:br>
            <a:r>
              <a:rPr lang="ru-RU" sz="36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 «Улыбка»</a:t>
            </a: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>
          <a:xfrm>
            <a:off x="1403648" y="1263851"/>
            <a:ext cx="7560840" cy="5256212"/>
          </a:xfrm>
        </p:spPr>
        <p:txBody>
          <a:bodyPr/>
          <a:lstStyle/>
          <a:p>
            <a:pPr marL="0" indent="0">
              <a:buFontTx/>
              <a:buNone/>
            </a:pPr>
            <a:endParaRPr lang="ru-RU" sz="1200" dirty="0" smtClean="0"/>
          </a:p>
          <a:p>
            <a:pPr marL="0" indent="0" algn="ctr">
              <a:buFontTx/>
              <a:buNone/>
            </a:pPr>
            <a:r>
              <a:rPr lang="ru-RU" sz="2400" b="1" dirty="0" smtClean="0"/>
              <a:t>Японская пословица гласит: «Сильнейший тот, кто улыбается».</a:t>
            </a:r>
          </a:p>
          <a:p>
            <a:pPr marL="0" indent="0">
              <a:buFontTx/>
              <a:buNone/>
            </a:pPr>
            <a:endParaRPr lang="ru-RU" sz="1800" dirty="0" smtClean="0"/>
          </a:p>
          <a:p>
            <a:pPr marL="0" indent="0">
              <a:buFontTx/>
              <a:buNone/>
            </a:pPr>
            <a:r>
              <a:rPr lang="ru-RU" sz="2000" dirty="0" smtClean="0"/>
              <a:t>Улыбка — это эффективный инструмент позитивного воздействия на себя и окружающих. Если мышцы лица «работают на улыбку», то происходит гораздо большее, чем вы можете себе представить: мышцы активизируют нервы, расположенные в них, и тем самым в мозг «посылается» позитивный сигнал. Вы можете это проверить прямо сейчас. Улыбнитесь (неважно, если получится гримаса, вся суть в том, что работают нужные мышцы). Сохраняйте это положение примерно 30 секунд. </a:t>
            </a:r>
          </a:p>
          <a:p>
            <a:pPr marL="0" indent="0">
              <a:buFontTx/>
              <a:buNone/>
            </a:pPr>
            <a:r>
              <a:rPr lang="ru-RU" sz="2000" dirty="0" smtClean="0"/>
              <a:t>Если вы честно проделаете этот эксперимент, то сможете однозначно констатировать: что наступило облегчение. И с этого момента все пойдет к лучшему.</a:t>
            </a:r>
          </a:p>
          <a:p>
            <a:pPr marL="0" indent="0">
              <a:buFontTx/>
              <a:buNone/>
            </a:pPr>
            <a:endParaRPr lang="ru-RU" sz="1800" dirty="0" smtClean="0"/>
          </a:p>
          <a:p>
            <a:pPr marL="0" indent="0">
              <a:buFontTx/>
              <a:buNone/>
            </a:pPr>
            <a:endParaRPr lang="ru-RU" sz="1800" dirty="0" smtClean="0"/>
          </a:p>
        </p:txBody>
      </p:sp>
      <p:sp>
        <p:nvSpPr>
          <p:cNvPr id="4" name="Улыбающееся лицо 3"/>
          <p:cNvSpPr>
            <a:spLocks noChangeArrowheads="1"/>
          </p:cNvSpPr>
          <p:nvPr/>
        </p:nvSpPr>
        <p:spPr bwMode="auto">
          <a:xfrm>
            <a:off x="7429500" y="404813"/>
            <a:ext cx="1008063" cy="1001712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10600" cy="615950"/>
          </a:xfrm>
        </p:spPr>
        <p:txBody>
          <a:bodyPr/>
          <a:lstStyle/>
          <a:p>
            <a:pPr algn="just"/>
            <a:endParaRPr lang="ru-RU" sz="4000" i="1" smtClean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2765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50800" y="0"/>
            <a:ext cx="9194800" cy="7219950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1475656" y="1916832"/>
            <a:ext cx="6192688" cy="2740372"/>
          </a:xfrm>
          <a:prstGeom prst="rect">
            <a:avLst/>
          </a:prstGeom>
          <a:noFill/>
        </p:spPr>
        <p:txBody>
          <a:bodyPr>
            <a:prstTxWarp prst="textInflat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4800" b="1" dirty="0">
                <a:ln w="1905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Улыбайтесь жизни и она улыбнется вам в ответ!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332276" y="261458"/>
            <a:ext cx="7442448" cy="1034771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rgbClr val="7030A0"/>
                </a:solidFill>
              </a:rPr>
              <a:t>«Эмоциональное выгорание»</a:t>
            </a:r>
          </a:p>
        </p:txBody>
      </p:sp>
      <p:pic>
        <p:nvPicPr>
          <p:cNvPr id="5123" name="Picture 4" descr="C:\Program Files\Microsoft Office\MEDIA\CAGCAT10\j009007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126772"/>
            <a:ext cx="2030801" cy="2736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Загнутый угол 16"/>
          <p:cNvSpPr/>
          <p:nvPr/>
        </p:nvSpPr>
        <p:spPr bwMode="auto">
          <a:xfrm>
            <a:off x="2285984" y="1340768"/>
            <a:ext cx="6462480" cy="4608512"/>
          </a:xfrm>
          <a:prstGeom prst="foldedCorner">
            <a:avLst/>
          </a:prstGeom>
          <a:solidFill>
            <a:srgbClr val="FFCCFF"/>
          </a:solidFill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pPr>
              <a:defRPr/>
            </a:pPr>
            <a:r>
              <a:rPr lang="ru-RU" sz="3200" dirty="0">
                <a:solidFill>
                  <a:srgbClr val="FF0000"/>
                </a:solidFill>
              </a:rPr>
              <a:t>«Эмоциональное выгорание»</a:t>
            </a:r>
            <a:r>
              <a:rPr lang="ru-RU" sz="3200" dirty="0"/>
              <a:t> - это выработанный личностью механизм психологической защиты в форме полного или частичного исключения эмоций в ответ на избранные психотравмирующие воздействия.»                                   В.Бойко</a:t>
            </a: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5362575" y="40195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427288" y="836613"/>
            <a:ext cx="6126162" cy="615950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rgbClr val="FF0000"/>
                </a:solidFill>
              </a:rPr>
              <a:t>«Группа риска»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</p:nvPr>
        </p:nvGraphicFramePr>
        <p:xfrm>
          <a:off x="2214546" y="2071678"/>
          <a:ext cx="6192854" cy="4335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2" name="Picture 4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75" y="857232"/>
            <a:ext cx="1928795" cy="292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Grp="1" noChangeArrowheads="1"/>
          </p:cNvSpPr>
          <p:nvPr>
            <p:ph type="title"/>
          </p:nvPr>
        </p:nvSpPr>
        <p:spPr>
          <a:xfrm>
            <a:off x="1619250" y="765175"/>
            <a:ext cx="7010400" cy="930275"/>
          </a:xfrm>
        </p:spPr>
        <p:txBody>
          <a:bodyPr/>
          <a:lstStyle/>
          <a:p>
            <a:pPr algn="ctr" eaLnBrk="1" hangingPunct="1"/>
            <a:r>
              <a:rPr lang="ru-RU" altLang="zh-CN" dirty="0" smtClean="0">
                <a:solidFill>
                  <a:srgbClr val="7030A0"/>
                </a:solidFill>
                <a:ea typeface="宋体" pitchFamily="2" charset="-122"/>
              </a:rPr>
              <a:t>Синдром включает в себя 3 компонента:</a:t>
            </a:r>
            <a:endParaRPr lang="en-US" altLang="zh-CN" dirty="0" smtClean="0">
              <a:solidFill>
                <a:srgbClr val="7030A0"/>
              </a:solidFill>
              <a:ea typeface="宋体" pitchFamily="2" charset="-122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613322" y="2019573"/>
          <a:ext cx="685380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28670"/>
          </a:xfrm>
        </p:spPr>
        <p:txBody>
          <a:bodyPr/>
          <a:lstStyle/>
          <a:p>
            <a:pPr algn="ctr"/>
            <a:r>
              <a:rPr lang="ru-RU" dirty="0" smtClean="0"/>
              <a:t>Три стадии эмоционального выгорания и их симптомы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/>
          <a:lstStyle/>
          <a:p>
            <a:pPr marL="457200" indent="-457200">
              <a:buNone/>
            </a:pPr>
            <a:r>
              <a:rPr lang="ru-RU" sz="2000" b="1" dirty="0" smtClean="0"/>
              <a:t>                             </a:t>
            </a:r>
          </a:p>
          <a:p>
            <a:pPr marL="457200" indent="-457200">
              <a:buNone/>
            </a:pPr>
            <a:r>
              <a:rPr lang="ru-RU" sz="3200" b="1" dirty="0" smtClean="0"/>
              <a:t>           1. Напряжение</a:t>
            </a:r>
            <a:r>
              <a:rPr lang="ru-RU" sz="3200" dirty="0" smtClean="0"/>
              <a:t> </a:t>
            </a:r>
          </a:p>
          <a:p>
            <a:endParaRPr lang="ru-RU" sz="2000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3200" b="1" dirty="0" smtClean="0"/>
              <a:t>             2. Резистенция 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dirty="0" smtClean="0"/>
              <a:t>                </a:t>
            </a:r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3200" b="1" dirty="0" smtClean="0"/>
              <a:t>                 3. Истощение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Documents and Settings\Психолог\Рабочий стол\_preview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714877" y="928670"/>
            <a:ext cx="4105596" cy="2714644"/>
          </a:xfrm>
          <a:prstGeom prst="rect">
            <a:avLst/>
          </a:prstGeom>
          <a:noFill/>
        </p:spPr>
      </p:pic>
      <p:pic>
        <p:nvPicPr>
          <p:cNvPr id="1027" name="Picture 3" descr="C:\Documents and Settings\Психолог\Рабочий стол\100000000001482bi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285992"/>
            <a:ext cx="3571868" cy="2786082"/>
          </a:xfrm>
          <a:prstGeom prst="rect">
            <a:avLst/>
          </a:prstGeom>
          <a:noFill/>
        </p:spPr>
      </p:pic>
      <p:pic>
        <p:nvPicPr>
          <p:cNvPr id="1028" name="Picture 4" descr="C:\Documents and Settings\Психолог\Рабочий стол\1946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4500570"/>
            <a:ext cx="3857620" cy="235743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600200" y="685800"/>
            <a:ext cx="7010400" cy="93027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7030A0"/>
                </a:solidFill>
              </a:rPr>
              <a:t>Факторы, способствующие возникновению синдрома: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79575" y="1989138"/>
          <a:ext cx="6781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600200" y="685800"/>
            <a:ext cx="7010400" cy="51117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7030A0"/>
                </a:solidFill>
              </a:rPr>
              <a:t>Группа внешних факторов: 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676400" y="1285874"/>
            <a:ext cx="7467600" cy="557212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Хроническая напряженность психоэмоциональной  деятельности</a:t>
            </a:r>
            <a:endParaRPr lang="ru-RU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Дестабилизирующая организация деятельности</a:t>
            </a:r>
            <a:endParaRPr lang="ru-RU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Повышенная ответственность  за исполняемые функции</a:t>
            </a:r>
            <a:endParaRPr lang="ru-RU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Неблагополучная  психологическая атмосфера</a:t>
            </a:r>
            <a:endParaRPr lang="ru-RU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Психологически трудный контингент</a:t>
            </a:r>
            <a:endParaRPr lang="ru-RU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316" name="Picture 4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643063"/>
            <a:ext cx="1500187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600200" y="685800"/>
            <a:ext cx="7010400" cy="511175"/>
          </a:xfrm>
        </p:spPr>
        <p:txBody>
          <a:bodyPr/>
          <a:lstStyle/>
          <a:p>
            <a:r>
              <a:rPr lang="ru-RU" smtClean="0">
                <a:solidFill>
                  <a:srgbClr val="7030A0"/>
                </a:solidFill>
              </a:rPr>
              <a:t>Группа внутренних факторов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1714500" y="1557338"/>
            <a:ext cx="7429500" cy="49911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Склонность к эмоциональной ригидности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00C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Интенсивное восприятие и переживание обстоятельств профессиональной деятельности</a:t>
            </a:r>
          </a:p>
          <a:p>
            <a:pPr>
              <a:buNone/>
            </a:pPr>
            <a:endParaRPr lang="ru-RU" sz="2400" dirty="0" smtClean="0">
              <a:solidFill>
                <a:srgbClr val="0000C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Слабая мотивация эмоциональной отдачи в профессиональной деятельности.</a:t>
            </a:r>
            <a:r>
              <a:rPr lang="ru-RU" sz="2400" dirty="0" smtClean="0">
                <a:solidFill>
                  <a:srgbClr val="0000C0"/>
                </a:solidFill>
              </a:rPr>
              <a:t>   </a:t>
            </a:r>
          </a:p>
          <a:p>
            <a:pPr>
              <a:buNone/>
            </a:pPr>
            <a:endParaRPr lang="ru-RU" sz="2400" dirty="0" smtClean="0">
              <a:solidFill>
                <a:srgbClr val="0000C0"/>
              </a:solidFill>
              <a:latin typeface="Arial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Нравственные дефекты и дезориентация личности. </a:t>
            </a:r>
            <a:endParaRPr lang="ru-RU" sz="2400" dirty="0" smtClean="0">
              <a:solidFill>
                <a:srgbClr val="0000C0"/>
              </a:solidFill>
            </a:endParaRPr>
          </a:p>
          <a:p>
            <a:pPr>
              <a:buFontTx/>
              <a:buNone/>
            </a:pPr>
            <a:r>
              <a:rPr lang="ru-RU" sz="2400" dirty="0" smtClean="0">
                <a:solidFill>
                  <a:srgbClr val="0000C0"/>
                </a:solidFill>
              </a:rPr>
              <a:t>  </a:t>
            </a:r>
          </a:p>
          <a:p>
            <a:endParaRPr lang="ru-RU" dirty="0" smtClean="0">
              <a:solidFill>
                <a:srgbClr val="0000C0"/>
              </a:solidFill>
            </a:endParaRPr>
          </a:p>
        </p:txBody>
      </p:sp>
      <p:pic>
        <p:nvPicPr>
          <p:cNvPr id="14340" name="Picture 4" descr="C:\Program Files\Microsoft Office\MEDIA\CAGCAT10\j028541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785938"/>
            <a:ext cx="1500187" cy="246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20839"/>
          </a:xfrm>
        </p:spPr>
        <p:txBody>
          <a:bodyPr/>
          <a:lstStyle/>
          <a:p>
            <a:pPr algn="ctr"/>
            <a:r>
              <a:rPr lang="ru-RU" sz="2400" dirty="0" smtClean="0"/>
              <a:t>Диагностика изучения уровня эмоционального выгорания педагогов (в процентном соотношении).</a:t>
            </a:r>
            <a:endParaRPr lang="ru-RU" sz="24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0" y="1142960"/>
          <a:ext cx="9144000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theme1.xml><?xml version="1.0" encoding="utf-8"?>
<a:theme xmlns:a="http://schemas.openxmlformats.org/drawingml/2006/main" name="пастель">
  <a:themeElements>
    <a:clrScheme name="">
      <a:dk1>
        <a:srgbClr val="000066"/>
      </a:dk1>
      <a:lt1>
        <a:srgbClr val="FFFFFF"/>
      </a:lt1>
      <a:dk2>
        <a:srgbClr val="666699"/>
      </a:dk2>
      <a:lt2>
        <a:srgbClr val="000000"/>
      </a:lt2>
      <a:accent1>
        <a:srgbClr val="33CCCC"/>
      </a:accent1>
      <a:accent2>
        <a:srgbClr val="FFFF66"/>
      </a:accent2>
      <a:accent3>
        <a:srgbClr val="FFFFFF"/>
      </a:accent3>
      <a:accent4>
        <a:srgbClr val="000056"/>
      </a:accent4>
      <a:accent5>
        <a:srgbClr val="ADE2E2"/>
      </a:accent5>
      <a:accent6>
        <a:srgbClr val="E7E75C"/>
      </a:accent6>
      <a:hlink>
        <a:srgbClr val="3399FF"/>
      </a:hlink>
      <a:folHlink>
        <a:srgbClr val="9966FF"/>
      </a:folHlink>
    </a:clrScheme>
    <a:fontScheme name="08-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8-02 1">
        <a:dk1>
          <a:srgbClr val="000000"/>
        </a:dk1>
        <a:lt1>
          <a:srgbClr val="FFFFFF"/>
        </a:lt1>
        <a:dk2>
          <a:srgbClr val="996633"/>
        </a:dk2>
        <a:lt2>
          <a:srgbClr val="FF9900"/>
        </a:lt2>
        <a:accent1>
          <a:srgbClr val="D60093"/>
        </a:accent1>
        <a:accent2>
          <a:srgbClr val="FFFF66"/>
        </a:accent2>
        <a:accent3>
          <a:srgbClr val="CAB8AD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-02 2">
        <a:dk1>
          <a:srgbClr val="FFFFCC"/>
        </a:dk1>
        <a:lt1>
          <a:srgbClr val="FFFFFF"/>
        </a:lt1>
        <a:dk2>
          <a:srgbClr val="FFFFCC"/>
        </a:dk2>
        <a:lt2>
          <a:srgbClr val="996600"/>
        </a:lt2>
        <a:accent1>
          <a:srgbClr val="FFCC00"/>
        </a:accent1>
        <a:accent2>
          <a:srgbClr val="6666FF"/>
        </a:accent2>
        <a:accent3>
          <a:srgbClr val="FFFFE2"/>
        </a:accent3>
        <a:accent4>
          <a:srgbClr val="DADADA"/>
        </a:accent4>
        <a:accent5>
          <a:srgbClr val="FFE2AA"/>
        </a:accent5>
        <a:accent6>
          <a:srgbClr val="5C5CE7"/>
        </a:accent6>
        <a:hlink>
          <a:srgbClr val="999933"/>
        </a:hlink>
        <a:folHlink>
          <a:srgbClr val="99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-02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-02 4">
        <a:dk1>
          <a:srgbClr val="000000"/>
        </a:dk1>
        <a:lt1>
          <a:srgbClr val="FFFFFF"/>
        </a:lt1>
        <a:dk2>
          <a:srgbClr val="990066"/>
        </a:dk2>
        <a:lt2>
          <a:srgbClr val="008080"/>
        </a:lt2>
        <a:accent1>
          <a:srgbClr val="D60093"/>
        </a:accent1>
        <a:accent2>
          <a:srgbClr val="FFFF66"/>
        </a:accent2>
        <a:accent3>
          <a:srgbClr val="CAAAB8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4179</TotalTime>
  <Words>402</Words>
  <Application>Microsoft Office PowerPoint</Application>
  <PresentationFormat>Экран (4:3)</PresentationFormat>
  <Paragraphs>77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пастель</vt:lpstr>
      <vt:lpstr>Профилактика синдрома эмоционального выгорания педагога</vt:lpstr>
      <vt:lpstr>«Эмоциональное выгорание»</vt:lpstr>
      <vt:lpstr>«Группа риска»</vt:lpstr>
      <vt:lpstr>Синдром включает в себя 3 компонента:</vt:lpstr>
      <vt:lpstr>Три стадии эмоционального выгорания и их симптомы</vt:lpstr>
      <vt:lpstr>Факторы, способствующие возникновению синдрома:</vt:lpstr>
      <vt:lpstr>Группа внешних факторов: </vt:lpstr>
      <vt:lpstr>Группа внутренних факторов</vt:lpstr>
      <vt:lpstr>Диагностика изучения уровня эмоционального выгорания педагогов (в процентном соотношении).</vt:lpstr>
      <vt:lpstr>Как восстановить эмоционально- психологический баланс ?</vt:lpstr>
      <vt:lpstr>    Методы саморегуляции:</vt:lpstr>
      <vt:lpstr>Упражнение    «Улыбка»</vt:lpstr>
      <vt:lpstr>Презентация PowerPoint</vt:lpstr>
    </vt:vector>
  </TitlesOfParts>
  <Company>Microsoft</Company>
  <LinksUpToDate>false</LinksUpToDate>
  <SharedDoc>false</SharedDoc>
  <HyperlinkBase>http://www.inzones.com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эмоционального выгорания педагогов</dc:title>
  <dc:creator>Admin</dc:creator>
  <cp:lastModifiedBy>Пользователь</cp:lastModifiedBy>
  <cp:revision>302</cp:revision>
  <dcterms:created xsi:type="dcterms:W3CDTF">2010-01-22T15:22:14Z</dcterms:created>
  <dcterms:modified xsi:type="dcterms:W3CDTF">2022-09-28T21:41:50Z</dcterms:modified>
</cp:coreProperties>
</file>