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7" r:id="rId3"/>
    <p:sldId id="258" r:id="rId4"/>
    <p:sldId id="259" r:id="rId5"/>
    <p:sldId id="260" r:id="rId6"/>
    <p:sldId id="261" r:id="rId7"/>
    <p:sldId id="270" r:id="rId8"/>
    <p:sldId id="273" r:id="rId9"/>
    <p:sldId id="274" r:id="rId10"/>
    <p:sldId id="275" r:id="rId11"/>
    <p:sldId id="272" r:id="rId12"/>
    <p:sldId id="262" r:id="rId13"/>
    <p:sldId id="263" r:id="rId14"/>
    <p:sldId id="264" r:id="rId15"/>
    <p:sldId id="265" r:id="rId16"/>
    <p:sldId id="266" r:id="rId1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212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04" y="500034"/>
            <a:ext cx="5929354" cy="8072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500034"/>
            <a:ext cx="6000792" cy="785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5" y="428596"/>
            <a:ext cx="6072229" cy="821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3" y="285720"/>
            <a:ext cx="6000793" cy="842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6300" y="4559300"/>
            <a:ext cx="25400" cy="2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80" y="357158"/>
            <a:ext cx="5929354" cy="842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285721"/>
            <a:ext cx="6000792" cy="857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357158"/>
            <a:ext cx="6072230" cy="842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5" y="571472"/>
            <a:ext cx="6072230" cy="8072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214281"/>
            <a:ext cx="6429420" cy="864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6" y="285719"/>
            <a:ext cx="6215105" cy="8572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571472"/>
            <a:ext cx="6000792" cy="8072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285720"/>
            <a:ext cx="6072230" cy="842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6" y="285720"/>
            <a:ext cx="6072230" cy="8286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428596"/>
            <a:ext cx="600079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4" y="4357686"/>
            <a:ext cx="350046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80" y="4286248"/>
            <a:ext cx="242889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428596"/>
            <a:ext cx="6143668" cy="800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642910"/>
            <a:ext cx="6072230" cy="785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90</TotalTime>
  <Words>0</Words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12</cp:revision>
  <dcterms:modified xsi:type="dcterms:W3CDTF">2017-04-28T09:55:43Z</dcterms:modified>
</cp:coreProperties>
</file>