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008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05" autoAdjust="0"/>
    <p:restoredTop sz="94599" autoAdjust="0"/>
  </p:normalViewPr>
  <p:slideViewPr>
    <p:cSldViewPr>
      <p:cViewPr varScale="1">
        <p:scale>
          <a:sx n="82" d="100"/>
          <a:sy n="82" d="100"/>
        </p:scale>
        <p:origin x="-116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23.03.2017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23.03.2017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23.03.2017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23.03.2017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1936" y="252157"/>
            <a:ext cx="8229600" cy="4525963"/>
          </a:xfrm>
          <a:blipFill>
            <a:blip r:embed="rId2"/>
            <a:tile tx="0" ty="0" sx="100000" sy="100000" flip="none" algn="tl"/>
          </a:blipFill>
        </p:spPr>
        <p:txBody>
          <a:bodyPr>
            <a:normAutofit fontScale="62500" lnSpcReduction="20000"/>
          </a:bodyPr>
          <a:lstStyle/>
          <a:p>
            <a:r>
              <a:rPr lang="ru-RU" dirty="0"/>
              <a:t> </a:t>
            </a:r>
          </a:p>
          <a:p>
            <a:r>
              <a:rPr lang="ru-RU" sz="6400" b="1" dirty="0" smtClean="0"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                </a:t>
            </a:r>
            <a:r>
              <a:rPr lang="ru-RU" sz="10300" b="1" dirty="0" smtClean="0">
                <a:solidFill>
                  <a:srgbClr val="C0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Акция</a:t>
            </a:r>
            <a:r>
              <a:rPr lang="ru-RU" sz="10300" b="1" dirty="0" smtClean="0">
                <a:solidFill>
                  <a:srgbClr val="C0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!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                                    </a:t>
            </a:r>
          </a:p>
          <a:p>
            <a:r>
              <a:rPr lang="ru-RU" sz="4600" b="1" dirty="0"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             </a:t>
            </a:r>
            <a:r>
              <a:rPr lang="ru-RU" sz="4600" b="1" dirty="0" smtClean="0"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  </a:t>
            </a:r>
            <a:r>
              <a:rPr lang="ru-RU" sz="4600" b="1" dirty="0" smtClean="0">
                <a:solidFill>
                  <a:srgbClr val="008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«</a:t>
            </a:r>
            <a:r>
              <a:rPr lang="ru-RU" sz="4600" b="1" dirty="0">
                <a:solidFill>
                  <a:srgbClr val="008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Музей для наших детей»</a:t>
            </a:r>
            <a:endParaRPr lang="ru-RU" sz="4600" dirty="0">
              <a:solidFill>
                <a:srgbClr val="008000"/>
              </a:solidFill>
            </a:endParaRPr>
          </a:p>
          <a:p>
            <a:r>
              <a:rPr lang="ru-RU" dirty="0">
                <a:solidFill>
                  <a:srgbClr val="C00000"/>
                </a:solidFill>
              </a:rPr>
              <a:t>              </a:t>
            </a:r>
          </a:p>
          <a:p>
            <a:r>
              <a:rPr lang="ru-RU" dirty="0"/>
              <a:t>                                   </a:t>
            </a:r>
            <a:r>
              <a:rPr lang="ru-RU" dirty="0" smtClean="0"/>
              <a:t> </a:t>
            </a:r>
            <a:r>
              <a:rPr lang="ru-RU" b="1" i="1" dirty="0">
                <a:solidFill>
                  <a:srgbClr val="000066"/>
                </a:solidFill>
              </a:rPr>
              <a:t>Уважаемые родители !</a:t>
            </a:r>
            <a:endParaRPr lang="ru-RU" dirty="0">
              <a:solidFill>
                <a:srgbClr val="000066"/>
              </a:solidFill>
            </a:endParaRPr>
          </a:p>
          <a:p>
            <a:pPr marL="0" indent="0" algn="ctr">
              <a:buNone/>
            </a:pPr>
            <a:r>
              <a:rPr lang="ru-RU" b="1" i="1" dirty="0">
                <a:solidFill>
                  <a:srgbClr val="000066"/>
                </a:solidFill>
              </a:rPr>
              <a:t>            Приглашаем вас принять участие в пополнении краеведческого и познавательного материала,  старинных вышивок, одежды, предметов быта  и фотографий  для обновления экспозиции  </a:t>
            </a:r>
            <a:r>
              <a:rPr lang="ru-RU" b="1" i="1" dirty="0" smtClean="0">
                <a:solidFill>
                  <a:srgbClr val="000066"/>
                </a:solidFill>
              </a:rPr>
              <a:t>музея «Уголок </a:t>
            </a:r>
            <a:r>
              <a:rPr lang="ru-RU" b="1" i="1" dirty="0">
                <a:solidFill>
                  <a:srgbClr val="000066"/>
                </a:solidFill>
              </a:rPr>
              <a:t>кубанского </a:t>
            </a:r>
            <a:r>
              <a:rPr lang="ru-RU" b="1" i="1" dirty="0" smtClean="0">
                <a:solidFill>
                  <a:srgbClr val="000066"/>
                </a:solidFill>
              </a:rPr>
              <a:t>быта»  </a:t>
            </a:r>
            <a:r>
              <a:rPr lang="ru-RU" b="1" i="1" dirty="0">
                <a:solidFill>
                  <a:srgbClr val="000066"/>
                </a:solidFill>
              </a:rPr>
              <a:t>в нашем детском саду.</a:t>
            </a:r>
            <a:r>
              <a:rPr lang="ru-RU" dirty="0">
                <a:solidFill>
                  <a:srgbClr val="000066"/>
                </a:solidFill>
              </a:rPr>
              <a:t> </a:t>
            </a:r>
          </a:p>
          <a:p>
            <a:r>
              <a:rPr lang="ru-RU" dirty="0"/>
              <a:t> </a:t>
            </a:r>
          </a:p>
          <a:p>
            <a:endParaRPr lang="ru-RU" dirty="0"/>
          </a:p>
        </p:txBody>
      </p:sp>
      <p:pic>
        <p:nvPicPr>
          <p:cNvPr id="2050" name="Picture 2" descr="C:\Users\User-PC\Desktop\EVAhiMYeOrY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9552" y="359522"/>
            <a:ext cx="1442305" cy="2193576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User-PC\Desktop\2j-qBrQ9WzM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04248" y="332656"/>
            <a:ext cx="1505311" cy="2182483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C:\Users\User-PC\Desktop\HlZlvozjeYY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7158" y="4857760"/>
            <a:ext cx="2901877" cy="174635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7" descr="C:\Users\User-PC\Desktop\4xqZSIxspRU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86446" y="4786322"/>
            <a:ext cx="3096344" cy="172047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C:\Users\User-PC\Desktop\RliJLn_Ewa4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27312" y="4286256"/>
            <a:ext cx="1459068" cy="243178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1362805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0</Words>
  <Application>Microsoft Office PowerPoint</Application>
  <PresentationFormat>Экран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User-PC</dc:creator>
  <cp:lastModifiedBy>Admin</cp:lastModifiedBy>
  <cp:revision>3</cp:revision>
  <dcterms:created xsi:type="dcterms:W3CDTF">2017-03-22T17:53:49Z</dcterms:created>
  <dcterms:modified xsi:type="dcterms:W3CDTF">2017-03-23T05:44:22Z</dcterms:modified>
</cp:coreProperties>
</file>