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3" r:id="rId9"/>
    <p:sldId id="264" r:id="rId10"/>
    <p:sldId id="270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23055D6-0201-468B-965C-B5AA14250D7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C9CAD0C-2C8F-45FC-9FEA-C41F890166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699804"/>
            <a:ext cx="8048652" cy="1143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Подготовила </a:t>
            </a:r>
            <a:r>
              <a:rPr lang="ru-RU" dirty="0" smtClean="0"/>
              <a:t>воспитатель: </a:t>
            </a:r>
            <a:r>
              <a:rPr lang="ru-RU" dirty="0" smtClean="0"/>
              <a:t>Попугай </a:t>
            </a:r>
            <a:r>
              <a:rPr lang="ru-RU" dirty="0" smtClean="0"/>
              <a:t>И.И.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643050"/>
            <a:ext cx="8305800" cy="1857388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9" y="357166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 бюджетное  дошкольное образовательное  учреждение  детский сад  № 18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«Солнышко»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6000768"/>
            <a:ext cx="102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2016 г.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171448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Презентация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2428868"/>
            <a:ext cx="380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День памяти и скорби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2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2843981"/>
            <a:ext cx="4857784" cy="3638649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  <p:pic>
        <p:nvPicPr>
          <p:cNvPr id="4" name="Рисунок 3" descr="images (1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7" y="267094"/>
            <a:ext cx="4857783" cy="3220921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643182"/>
            <a:ext cx="6308580" cy="3976558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  <p:pic>
        <p:nvPicPr>
          <p:cNvPr id="5" name="Рисунок 4" descr="images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9" y="285728"/>
            <a:ext cx="5857916" cy="3929090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83573" cy="6429396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536017" cy="6277992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85918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00100" y="500042"/>
            <a:ext cx="7302525" cy="59293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85225" cy="6481763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</p:pic>
      <p:pic>
        <p:nvPicPr>
          <p:cNvPr id="4" name="Picture 3" descr="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9388" y="260350"/>
            <a:ext cx="2667000" cy="324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0825" y="333375"/>
            <a:ext cx="4098925" cy="6191250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940050"/>
            <a:ext cx="4464050" cy="3548063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974975"/>
            <a:ext cx="4968875" cy="3694113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</p:pic>
      <p:pic>
        <p:nvPicPr>
          <p:cNvPr id="3" name="Picture 2" descr="2275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>
          <a:xfrm>
            <a:off x="4085073" y="260350"/>
            <a:ext cx="4808101" cy="3525840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795" y="2409936"/>
            <a:ext cx="4807923" cy="4171787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4282" y="428604"/>
            <a:ext cx="4241260" cy="5526104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2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89"/>
            <a:ext cx="3929090" cy="4655971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  <p:pic>
        <p:nvPicPr>
          <p:cNvPr id="3" name="Рисунок 2" descr="images (2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143248"/>
            <a:ext cx="4708211" cy="3450292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5472112" cy="4117975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091526"/>
            <a:ext cx="4821241" cy="3545812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4249737" cy="3922713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88913"/>
            <a:ext cx="3313113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365625"/>
            <a:ext cx="29511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3208057"/>
            <a:ext cx="4679952" cy="3456268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263</TotalTime>
  <Words>26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Acer</cp:lastModifiedBy>
  <cp:revision>30</cp:revision>
  <dcterms:created xsi:type="dcterms:W3CDTF">2016-06-15T13:03:47Z</dcterms:created>
  <dcterms:modified xsi:type="dcterms:W3CDTF">2017-03-27T07:06:47Z</dcterms:modified>
</cp:coreProperties>
</file>