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1BA7B-092E-4E22-BB54-01F444EEDF22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FF85-D96D-4293-8E12-4F9F8062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BA7B-092E-4E22-BB54-01F444EEDF22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FF85-D96D-4293-8E12-4F9F8062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8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2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7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7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2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</cp:revision>
  <dcterms:created xsi:type="dcterms:W3CDTF">2022-08-30T10:07:24Z</dcterms:created>
  <dcterms:modified xsi:type="dcterms:W3CDTF">2022-08-30T10:07:24Z</dcterms:modified>
</cp:coreProperties>
</file>