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4" r:id="rId4"/>
  </p:sldMasterIdLst>
  <p:notesMasterIdLst>
    <p:notesMasterId r:id="rId12"/>
  </p:notesMasterIdLst>
  <p:handoutMasterIdLst>
    <p:handoutMasterId r:id="rId13"/>
  </p:handoutMasterIdLst>
  <p:sldIdLst>
    <p:sldId id="334" r:id="rId5"/>
    <p:sldId id="339" r:id="rId6"/>
    <p:sldId id="341" r:id="rId7"/>
    <p:sldId id="322" r:id="rId8"/>
    <p:sldId id="342" r:id="rId9"/>
    <p:sldId id="343" r:id="rId10"/>
    <p:sldId id="344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00C7ABF9-540B-4B5C-A3C7-22AE524D7543}">
          <p14:sldIdLst>
            <p14:sldId id="334"/>
            <p14:sldId id="339"/>
            <p14:sldId id="341"/>
            <p14:sldId id="322"/>
            <p14:sldId id="342"/>
            <p14:sldId id="343"/>
            <p14:sldId id="34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416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DFE"/>
    <a:srgbClr val="D4DDFE"/>
    <a:srgbClr val="D5DEFF"/>
    <a:srgbClr val="F6F7FF"/>
    <a:srgbClr val="DBDCE5"/>
    <a:srgbClr val="F0F1FB"/>
    <a:srgbClr val="DFE1F6"/>
    <a:srgbClr val="EEEFF5"/>
    <a:srgbClr val="DFE1EF"/>
    <a:srgbClr val="A9B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5" autoAdjust="0"/>
    <p:restoredTop sz="95394" autoAdjust="0"/>
  </p:normalViewPr>
  <p:slideViewPr>
    <p:cSldViewPr snapToGrid="0">
      <p:cViewPr varScale="1">
        <p:scale>
          <a:sx n="66" d="100"/>
          <a:sy n="66" d="100"/>
        </p:scale>
        <p:origin x="-1056" y="-108"/>
      </p:cViewPr>
      <p:guideLst>
        <p:guide orient="horz" pos="1416"/>
        <p:guide orient="horz" pos="1008"/>
        <p:guide pos="3840"/>
      </p:guideLst>
    </p:cSldViewPr>
  </p:slideViewPr>
  <p:outlineViewPr>
    <p:cViewPr>
      <p:scale>
        <a:sx n="33" d="100"/>
        <a:sy n="33" d="100"/>
      </p:scale>
      <p:origin x="0" y="-1036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94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">
      <pc:chgData name="Fake Test User" userId="SID-0" providerId="Test" clId="FakeClientId" dt="2024-03-13T07:39:54.189" v="7" actId="790"/>
      <pc:docMkLst>
        <pc:docMk/>
      </pc:docMkLst>
      <pc:sldChg chg="modSp mod">
        <pc:chgData name="Fake Test User" userId="SID-0" providerId="Test" clId="FakeClientId" dt="2024-03-13T07:39:54.189" v="7" actId="790"/>
        <pc:sldMkLst>
          <pc:docMk/>
          <pc:sldMk cId="4183421641" sldId="323"/>
        </pc:sldMkLst>
        <pc:graphicFrameChg chg="modGraphic">
          <ac:chgData name="Fake Test User" userId="SID-0" providerId="Test" clId="FakeClientId" dt="2024-03-13T07:39:54.189" v="7" actId="790"/>
          <ac:graphicFrameMkLst>
            <pc:docMk/>
            <pc:sldMk cId="4183421641" sldId="323"/>
            <ac:graphicFrameMk id="12" creationId="{B8AFB73A-A673-163B-0655-0C5444C0E86A}"/>
          </ac:graphicFrameMkLst>
        </pc:graphicFrameChg>
      </pc:sldChg>
      <pc:sldChg chg="modSp mod">
        <pc:chgData name="Fake Test User" userId="SID-0" providerId="Test" clId="FakeClientId" dt="2024-03-13T07:39:11.344" v="2" actId="1076"/>
        <pc:sldMkLst>
          <pc:docMk/>
          <pc:sldMk cId="606303624" sldId="325"/>
        </pc:sldMkLst>
        <pc:spChg chg="mod">
          <ac:chgData name="Fake Test User" userId="SID-0" providerId="Test" clId="FakeClientId" dt="2024-03-13T07:39:11.344" v="2" actId="1076"/>
          <ac:spMkLst>
            <pc:docMk/>
            <pc:sldMk cId="606303624" sldId="325"/>
            <ac:spMk id="4" creationId="{32396622-BFDE-D806-F80F-CB3D2EE19A50}"/>
          </ac:spMkLst>
        </pc:spChg>
        <pc:spChg chg="mod">
          <ac:chgData name="Fake Test User" userId="SID-0" providerId="Test" clId="FakeClientId" dt="2024-03-13T07:39:11.344" v="2" actId="1076"/>
          <ac:spMkLst>
            <pc:docMk/>
            <pc:sldMk cId="606303624" sldId="325"/>
            <ac:spMk id="6" creationId="{D2BBBA10-FE5A-0E22-8734-469B03FFEFCC}"/>
          </ac:spMkLst>
        </pc:spChg>
      </pc:sldChg>
      <pc:sldChg chg="modSp mod">
        <pc:chgData name="Fake Test User" userId="SID-0" providerId="Test" clId="FakeClientId" dt="2024-03-13T07:38:35.984" v="0" actId="14100"/>
        <pc:sldMkLst>
          <pc:docMk/>
          <pc:sldMk cId="2440634760" sldId="342"/>
        </pc:sldMkLst>
        <pc:spChg chg="mod">
          <ac:chgData name="Fake Test User" userId="SID-0" providerId="Test" clId="FakeClientId" dt="2024-03-13T07:38:35.984" v="0" actId="14100"/>
          <ac:spMkLst>
            <pc:docMk/>
            <pc:sldMk cId="2440634760" sldId="342"/>
            <ac:spMk id="12" creationId="{21C18C4A-EC5D-2A92-B45E-8EDBE44F5B1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CC32BE22-BCF5-218A-BCDB-9D6463B9A4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36C6B9B-3CD0-9D38-9EB7-8FC9403B85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44752F2C-E7F0-4D70-8A16-E3F2117F3DB4}" type="datetime1">
              <a:rPr lang="ru-RU" smtClean="0"/>
              <a:t>25.03.2025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745B14E-D4D7-1E40-CD23-AE797C2368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512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fld id="{63B52A86-9838-4BEE-A2B4-AE3285528427}" type="datetime1">
              <a:rPr lang="ru-RU" smtClean="0"/>
              <a:pPr/>
              <a:t>25.03.2025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96E09883-B744-4FDD-8623-D69A66650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2764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96E09883-B744-4FDD-8623-D69A6665002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363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96E09883-B744-4FDD-8623-D69A6665002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998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96E09883-B744-4FDD-8623-D69A6665002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55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96E09883-B744-4FDD-8623-D69A66650022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823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B471-B449-463C-8DDF-4C7A9AB432A1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B471-B449-463C-8DDF-4C7A9AB432A1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B471-B449-463C-8DDF-4C7A9AB432A1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одержимо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3"/>
            <a:ext cx="6400800" cy="1828800"/>
          </a:xfrm>
        </p:spPr>
        <p:txBody>
          <a:bodyPr lIns="0" tIns="0" rIns="0" bIns="0" rtlCol="0">
            <a:noAutofit/>
          </a:bodyPr>
          <a:lstStyle>
            <a:lvl1pPr>
              <a:defRPr lang="ru-RU" baseline="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pic>
        <p:nvPicPr>
          <p:cNvPr id="10" name="Графический объект 9">
            <a:extLst>
              <a:ext uri="{FF2B5EF4-FFF2-40B4-BE49-F238E27FC236}">
                <a16:creationId xmlns="" xmlns:a16="http://schemas.microsoft.com/office/drawing/2014/main" id="{B3606A3B-5B75-C830-0580-02B3AF648B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45B92DB2-64DD-608F-360F-52958A93EB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CA1AC91-E5AE-A457-178C-6A577DAAF4C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1185" y="2774786"/>
            <a:ext cx="6400800" cy="3257550"/>
          </a:xfrm>
        </p:spPr>
        <p:txBody>
          <a:bodyPr lIns="0" rtlCol="0"/>
          <a:lstStyle>
            <a:lvl1pPr marL="0" indent="0">
              <a:buNone/>
              <a:defRPr lang="ru-RU" sz="2400"/>
            </a:lvl1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9D4FED77-2877-7D28-E27C-7BE9F5E73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8" y="6356362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lang="ru-RU"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90785AC1-54EA-61EE-115B-C1910CC60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62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lang="ru-RU"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+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Графический объект 3">
            <a:extLst>
              <a:ext uri="{FF2B5EF4-FFF2-40B4-BE49-F238E27FC236}">
                <a16:creationId xmlns="" xmlns:a16="http://schemas.microsoft.com/office/drawing/2014/main" id="{F0B2CA14-03DC-FC05-7713-E0261B4B2F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642" b="69630"/>
          <a:stretch>
            <a:fillRect/>
          </a:stretch>
        </p:blipFill>
        <p:spPr>
          <a:xfrm>
            <a:off x="9" y="4775200"/>
            <a:ext cx="6608233" cy="2082800"/>
          </a:xfrm>
          <a:custGeom>
            <a:avLst/>
            <a:gdLst>
              <a:gd name="connsiteX0" fmla="*/ 0 w 6608233"/>
              <a:gd name="connsiteY0" fmla="*/ 0 h 2082800"/>
              <a:gd name="connsiteX1" fmla="*/ 6608233 w 6608233"/>
              <a:gd name="connsiteY1" fmla="*/ 0 h 2082800"/>
              <a:gd name="connsiteX2" fmla="*/ 6608233 w 6608233"/>
              <a:gd name="connsiteY2" fmla="*/ 2082800 h 2082800"/>
              <a:gd name="connsiteX3" fmla="*/ 0 w 6608233"/>
              <a:gd name="connsiteY3" fmla="*/ 208280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8233" h="2082800">
                <a:moveTo>
                  <a:pt x="0" y="0"/>
                </a:moveTo>
                <a:lnTo>
                  <a:pt x="6608233" y="0"/>
                </a:lnTo>
                <a:lnTo>
                  <a:pt x="6608233" y="2082800"/>
                </a:lnTo>
                <a:lnTo>
                  <a:pt x="0" y="2082800"/>
                </a:lnTo>
                <a:close/>
              </a:path>
            </a:pathLst>
          </a:custGeom>
        </p:spPr>
      </p:pic>
      <p:sp>
        <p:nvSpPr>
          <p:cNvPr id="5" name="Полилиния 4">
            <a:extLst>
              <a:ext uri="{FF2B5EF4-FFF2-40B4-BE49-F238E27FC236}">
                <a16:creationId xmlns="" xmlns:a16="http://schemas.microsoft.com/office/drawing/2014/main" id="{5EC223C2-E475-8E7A-48D4-A9BC2EB693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49383" y="1747860"/>
            <a:ext cx="2692400" cy="2692400"/>
          </a:xfrm>
          <a:custGeom>
            <a:avLst/>
            <a:gdLst>
              <a:gd name="connsiteX0" fmla="*/ 1346200 w 2692400"/>
              <a:gd name="connsiteY0" fmla="*/ 0 h 2692400"/>
              <a:gd name="connsiteX1" fmla="*/ 2692400 w 2692400"/>
              <a:gd name="connsiteY1" fmla="*/ 1346200 h 2692400"/>
              <a:gd name="connsiteX2" fmla="*/ 1346200 w 2692400"/>
              <a:gd name="connsiteY2" fmla="*/ 2692400 h 2692400"/>
              <a:gd name="connsiteX3" fmla="*/ 0 w 2692400"/>
              <a:gd name="connsiteY3" fmla="*/ 1346200 h 2692400"/>
              <a:gd name="connsiteX4" fmla="*/ 1346200 w 2692400"/>
              <a:gd name="connsiteY4" fmla="*/ 0 h 2692400"/>
              <a:gd name="connsiteX5" fmla="*/ 1346199 w 2692400"/>
              <a:gd name="connsiteY5" fmla="*/ 457130 h 2692400"/>
              <a:gd name="connsiteX6" fmla="*/ 457130 w 2692400"/>
              <a:gd name="connsiteY6" fmla="*/ 1346199 h 2692400"/>
              <a:gd name="connsiteX7" fmla="*/ 1346199 w 2692400"/>
              <a:gd name="connsiteY7" fmla="*/ 2235268 h 2692400"/>
              <a:gd name="connsiteX8" fmla="*/ 2235268 w 2692400"/>
              <a:gd name="connsiteY8" fmla="*/ 1346199 h 2692400"/>
              <a:gd name="connsiteX9" fmla="*/ 1346199 w 2692400"/>
              <a:gd name="connsiteY9" fmla="*/ 45713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rgbClr val="D5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1BD9D7CE-BCD9-0B12-1945-C5FFE31A7D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93022" y="361087"/>
            <a:ext cx="2115351" cy="21153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9455275E-28AB-F0B7-E799-5116B1120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827310"/>
            <a:ext cx="6400800" cy="5203387"/>
          </a:xfrm>
        </p:spPr>
        <p:txBody>
          <a:bodyPr lIns="0" tIns="0" rIns="0" bIns="0" rtlCol="0" anchor="ctr">
            <a:noAutofit/>
          </a:bodyPr>
          <a:lstStyle>
            <a:lvl1pPr>
              <a:defRPr lang="ru-RU" sz="54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97BD7E0A-39A9-0CF7-F1CE-E777075BFA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01922" y="3046905"/>
            <a:ext cx="3456591" cy="3456590"/>
          </a:xfrm>
          <a:custGeom>
            <a:avLst/>
            <a:gdLst>
              <a:gd name="connsiteX0" fmla="*/ 1728295 w 3456590"/>
              <a:gd name="connsiteY0" fmla="*/ 0 h 3456590"/>
              <a:gd name="connsiteX1" fmla="*/ 3456590 w 3456590"/>
              <a:gd name="connsiteY1" fmla="*/ 1728295 h 3456590"/>
              <a:gd name="connsiteX2" fmla="*/ 1728295 w 3456590"/>
              <a:gd name="connsiteY2" fmla="*/ 3456590 h 3456590"/>
              <a:gd name="connsiteX3" fmla="*/ 0 w 3456590"/>
              <a:gd name="connsiteY3" fmla="*/ 1728295 h 3456590"/>
              <a:gd name="connsiteX4" fmla="*/ 1728295 w 3456590"/>
              <a:gd name="connsiteY4" fmla="*/ 0 h 3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590" h="3456590">
                <a:moveTo>
                  <a:pt x="1728295" y="0"/>
                </a:moveTo>
                <a:cubicBezTo>
                  <a:pt x="2682806" y="0"/>
                  <a:pt x="3456590" y="773784"/>
                  <a:pt x="3456590" y="1728295"/>
                </a:cubicBezTo>
                <a:cubicBezTo>
                  <a:pt x="3456590" y="2682806"/>
                  <a:pt x="2682806" y="3456590"/>
                  <a:pt x="1728295" y="3456590"/>
                </a:cubicBezTo>
                <a:cubicBezTo>
                  <a:pt x="773784" y="3456590"/>
                  <a:pt x="0" y="2682806"/>
                  <a:pt x="0" y="1728295"/>
                </a:cubicBezTo>
                <a:cubicBezTo>
                  <a:pt x="0" y="773784"/>
                  <a:pt x="773784" y="0"/>
                  <a:pt x="1728295" y="0"/>
                </a:cubicBezTo>
                <a:close/>
              </a:path>
            </a:pathLst>
          </a:custGeom>
          <a:ln w="57150">
            <a:noFill/>
          </a:ln>
        </p:spPr>
        <p:txBody>
          <a:bodyPr wrap="square" tIns="1371600" rtlCol="0">
            <a:noAutofit/>
          </a:bodyPr>
          <a:lstStyle>
            <a:lvl1pPr marL="0" indent="0" algn="ctr">
              <a:buNone/>
              <a:defRPr lang="ru-RU" sz="1600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316365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одержимо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87C12813-DBA6-41C2-2418-83919E059F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741687" y="0"/>
            <a:ext cx="2133967" cy="2133966"/>
            <a:chOff x="9654699" y="2229295"/>
            <a:chExt cx="2133966" cy="2133966"/>
          </a:xfrm>
        </p:grpSpPr>
        <p:sp>
          <p:nvSpPr>
            <p:cNvPr id="5" name="Полилиния 4">
              <a:extLst>
                <a:ext uri="{FF2B5EF4-FFF2-40B4-BE49-F238E27FC236}">
                  <a16:creationId xmlns="" xmlns:a16="http://schemas.microsoft.com/office/drawing/2014/main" id="{C2A74540-7988-B712-8AB1-9EE03FE1EC8A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="" xmlns:a16="http://schemas.microsoft.com/office/drawing/2014/main" id="{736CF9A1-91DA-6419-08F2-4CC262EA4D1E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</p:grpSp>
      <p:pic>
        <p:nvPicPr>
          <p:cNvPr id="9" name="Графический объект 8">
            <a:extLst>
              <a:ext uri="{FF2B5EF4-FFF2-40B4-BE49-F238E27FC236}">
                <a16:creationId xmlns="" xmlns:a16="http://schemas.microsoft.com/office/drawing/2014/main" id="{AAAE3BC0-55AE-B520-F2B8-50BF886EF7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2884" r="34757"/>
          <a:stretch>
            <a:fillRect/>
          </a:stretch>
        </p:blipFill>
        <p:spPr>
          <a:xfrm flipH="1" flipV="1">
            <a:off x="1" y="3626791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7B29A2F3-C289-9762-6F9F-DA18D322D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0" y="621972"/>
            <a:ext cx="6400800" cy="1828800"/>
          </a:xfrm>
        </p:spPr>
        <p:txBody>
          <a:bodyPr lIns="0" tIns="0" rIns="0" bIns="0"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2" name="Объект 2">
            <a:extLst>
              <a:ext uri="{FF2B5EF4-FFF2-40B4-BE49-F238E27FC236}">
                <a16:creationId xmlns="" xmlns:a16="http://schemas.microsoft.com/office/drawing/2014/main" id="{8F2A1870-E86B-5125-7AB3-A1F5DF7E752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953009" y="2768055"/>
            <a:ext cx="6400799" cy="3231221"/>
          </a:xfrm>
        </p:spPr>
        <p:txBody>
          <a:bodyPr lIns="0" tIns="0" rIns="0" bIns="0" rtlCol="0"/>
          <a:lstStyle>
            <a:lvl1pPr marL="0" indent="0">
              <a:buNone/>
              <a:defRPr lang="ru-RU" sz="1800"/>
            </a:lvl1pPr>
            <a:lvl2pPr marL="411480">
              <a:defRPr lang="ru-RU" sz="1600"/>
            </a:lvl2pPr>
            <a:lvl3pPr marL="685800">
              <a:defRPr lang="ru-RU" sz="1400"/>
            </a:lvl3pPr>
            <a:lvl4pPr marL="1051560">
              <a:defRPr lang="ru-RU" sz="1200"/>
            </a:lvl4pPr>
            <a:lvl5pPr marL="1417320">
              <a:defRPr lang="ru-RU" sz="10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="" xmlns:a16="http://schemas.microsoft.com/office/drawing/2014/main" id="{F1FE2A1C-A3CC-9D8B-DE44-FDE1132F7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8" y="6356362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lang="ru-RU"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="" xmlns:a16="http://schemas.microsoft.com/office/drawing/2014/main" id="{23C454DD-C924-8468-6944-AF53508CD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62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lang="ru-RU"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82561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+ подзаголовок +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84"/>
            <a:ext cx="6400800" cy="3051393"/>
          </a:xfrm>
        </p:spPr>
        <p:txBody>
          <a:bodyPr lIns="0" tIns="0" rIns="0" bIns="0" rtlCol="0" anchor="b">
            <a:noAutofit/>
          </a:bodyPr>
          <a:lstStyle>
            <a:lvl1pPr>
              <a:defRPr lang="ru-RU" sz="5400" baseline="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4" name="Текст 15">
            <a:extLst>
              <a:ext uri="{FF2B5EF4-FFF2-40B4-BE49-F238E27FC236}">
                <a16:creationId xmlns="" xmlns:a16="http://schemas.microsoft.com/office/drawing/2014/main" id="{E0CDAE70-42DC-AB0D-6734-B9944B7993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193" y="3965040"/>
            <a:ext cx="6400799" cy="1966747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ru-RU" sz="2400" b="1" i="0" dirty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marL="228600" lvl="0" indent="-228600" rtl="0"/>
            <a:r>
              <a:rPr lang="ru-RU"/>
              <a:t>Подзаголовок слайда</a:t>
            </a:r>
          </a:p>
        </p:txBody>
      </p:sp>
      <p:pic>
        <p:nvPicPr>
          <p:cNvPr id="10" name="Графический объект 9">
            <a:extLst>
              <a:ext uri="{FF2B5EF4-FFF2-40B4-BE49-F238E27FC236}">
                <a16:creationId xmlns="" xmlns:a16="http://schemas.microsoft.com/office/drawing/2014/main" id="{B3606A3B-5B75-C830-0580-02B3AF648B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45B92DB2-64DD-608F-360F-52958A93EB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038EDAF-6CF8-D96E-EB91-CAFEBE0CA1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91194" y="2475185"/>
            <a:ext cx="3456591" cy="3456590"/>
          </a:xfrm>
          <a:custGeom>
            <a:avLst/>
            <a:gdLst>
              <a:gd name="connsiteX0" fmla="*/ 1728295 w 3456590"/>
              <a:gd name="connsiteY0" fmla="*/ 0 h 3456590"/>
              <a:gd name="connsiteX1" fmla="*/ 3456590 w 3456590"/>
              <a:gd name="connsiteY1" fmla="*/ 1728295 h 3456590"/>
              <a:gd name="connsiteX2" fmla="*/ 1728295 w 3456590"/>
              <a:gd name="connsiteY2" fmla="*/ 3456590 h 3456590"/>
              <a:gd name="connsiteX3" fmla="*/ 0 w 3456590"/>
              <a:gd name="connsiteY3" fmla="*/ 1728295 h 3456590"/>
              <a:gd name="connsiteX4" fmla="*/ 1728295 w 3456590"/>
              <a:gd name="connsiteY4" fmla="*/ 0 h 3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590" h="3456590">
                <a:moveTo>
                  <a:pt x="1728295" y="0"/>
                </a:moveTo>
                <a:cubicBezTo>
                  <a:pt x="2682806" y="0"/>
                  <a:pt x="3456590" y="773784"/>
                  <a:pt x="3456590" y="1728295"/>
                </a:cubicBezTo>
                <a:cubicBezTo>
                  <a:pt x="3456590" y="2682806"/>
                  <a:pt x="2682806" y="3456590"/>
                  <a:pt x="1728295" y="3456590"/>
                </a:cubicBezTo>
                <a:cubicBezTo>
                  <a:pt x="773784" y="3456590"/>
                  <a:pt x="0" y="2682806"/>
                  <a:pt x="0" y="1728295"/>
                </a:cubicBezTo>
                <a:cubicBezTo>
                  <a:pt x="0" y="773784"/>
                  <a:pt x="773784" y="0"/>
                  <a:pt x="1728295" y="0"/>
                </a:cubicBezTo>
                <a:close/>
              </a:path>
            </a:pathLst>
          </a:custGeom>
          <a:solidFill>
            <a:schemeClr val="accent3"/>
          </a:solidFill>
          <a:ln w="57150">
            <a:noFill/>
          </a:ln>
        </p:spPr>
        <p:txBody>
          <a:bodyPr wrap="square" tIns="1188720" rtlCol="0">
            <a:noAutofit/>
          </a:bodyPr>
          <a:lstStyle>
            <a:lvl1pPr marL="0" indent="0" algn="ctr">
              <a:buNone/>
              <a:defRPr lang="ru-RU" sz="1600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BE148B4D-CB0B-8B95-BA58-B33DE0530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8" y="6356362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lang="ru-RU"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9B895145-43B3-C337-08C1-C009F83D8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62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lang="ru-RU"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88379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а объекта содержимого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ический объект 8">
            <a:extLst>
              <a:ext uri="{FF2B5EF4-FFF2-40B4-BE49-F238E27FC236}">
                <a16:creationId xmlns="" xmlns:a16="http://schemas.microsoft.com/office/drawing/2014/main" id="{A22F8239-92F5-595B-5DD3-ACBA1C19E6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82969"/>
          <a:stretch/>
        </p:blipFill>
        <p:spPr>
          <a:xfrm>
            <a:off x="3459010" y="5610007"/>
            <a:ext cx="7328137" cy="1248005"/>
          </a:xfrm>
          <a:custGeom>
            <a:avLst/>
            <a:gdLst>
              <a:gd name="connsiteX0" fmla="*/ 0 w 7328137"/>
              <a:gd name="connsiteY0" fmla="*/ 0 h 1912980"/>
              <a:gd name="connsiteX1" fmla="*/ 7328137 w 7328137"/>
              <a:gd name="connsiteY1" fmla="*/ 0 h 1912980"/>
              <a:gd name="connsiteX2" fmla="*/ 7328137 w 7328137"/>
              <a:gd name="connsiteY2" fmla="*/ 1912980 h 1912980"/>
              <a:gd name="connsiteX3" fmla="*/ 0 w 7328137"/>
              <a:gd name="connsiteY3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8137" h="1912980">
                <a:moveTo>
                  <a:pt x="0" y="0"/>
                </a:moveTo>
                <a:lnTo>
                  <a:pt x="7328137" y="0"/>
                </a:lnTo>
                <a:lnTo>
                  <a:pt x="7328137" y="1912980"/>
                </a:lnTo>
                <a:lnTo>
                  <a:pt x="0" y="1912980"/>
                </a:lnTo>
                <a:close/>
              </a:path>
            </a:pathLst>
          </a:custGeom>
        </p:spPr>
      </p:pic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DF9E987C-6F3E-FB11-D796-2D5F9075A7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9829625" y="0"/>
            <a:ext cx="2133967" cy="2133966"/>
            <a:chOff x="9654699" y="2229295"/>
            <a:chExt cx="2133966" cy="2133966"/>
          </a:xfrm>
        </p:grpSpPr>
        <p:sp>
          <p:nvSpPr>
            <p:cNvPr id="11" name="Полилиния 10">
              <a:extLst>
                <a:ext uri="{FF2B5EF4-FFF2-40B4-BE49-F238E27FC236}">
                  <a16:creationId xmlns="" xmlns:a16="http://schemas.microsoft.com/office/drawing/2014/main" id="{53342B09-3192-492F-3F5F-19163C83F9EE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="" xmlns:a16="http://schemas.microsoft.com/office/drawing/2014/main" id="{062E2B15-36A9-C2C7-6306-EEA512B646D0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</p:grpSp>
      <p:sp>
        <p:nvSpPr>
          <p:cNvPr id="21" name="Заголовок 1">
            <a:extLst>
              <a:ext uri="{FF2B5EF4-FFF2-40B4-BE49-F238E27FC236}">
                <a16:creationId xmlns="" xmlns:a16="http://schemas.microsoft.com/office/drawing/2014/main" id="{52DD956C-BC83-8F97-6FF5-5A11028FE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9" y="621792"/>
            <a:ext cx="8180412" cy="1828800"/>
          </a:xfrm>
        </p:spPr>
        <p:txBody>
          <a:bodyPr lIns="0" tIns="0" rIns="0" bIns="0"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2" name="Объект 2">
            <a:extLst>
              <a:ext uri="{FF2B5EF4-FFF2-40B4-BE49-F238E27FC236}">
                <a16:creationId xmlns="" xmlns:a16="http://schemas.microsoft.com/office/drawing/2014/main" id="{5A612ED1-3CD3-8532-2C92-777F6D005F1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3823" y="2948164"/>
            <a:ext cx="4956471" cy="3120773"/>
          </a:xfrm>
        </p:spPr>
        <p:txBody>
          <a:bodyPr lIns="0" tIns="0" rIns="0" bIns="0" rtlCol="0"/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464" indent="-283464">
              <a:spcBef>
                <a:spcPts val="1000"/>
              </a:spcBef>
              <a:defRPr lang="ru-RU" sz="1800"/>
            </a:lvl2pPr>
            <a:lvl3pPr marL="685800">
              <a:spcBef>
                <a:spcPts val="1000"/>
              </a:spcBef>
              <a:defRPr lang="ru-RU" sz="1800"/>
            </a:lvl3pPr>
            <a:lvl4pPr marL="1051560">
              <a:spcBef>
                <a:spcPts val="1000"/>
              </a:spcBef>
              <a:defRPr lang="ru-RU" sz="1800"/>
            </a:lvl4pPr>
            <a:lvl5pPr marL="1417320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6A4BCE7-3651-7CA3-1353-9B2526D267A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421723" y="2948164"/>
            <a:ext cx="4956471" cy="3120773"/>
          </a:xfrm>
        </p:spPr>
        <p:txBody>
          <a:bodyPr lIns="0" tIns="0" rIns="0" bIns="0" rtlCol="0"/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464" indent="-283464">
              <a:spcBef>
                <a:spcPts val="1000"/>
              </a:spcBef>
              <a:defRPr lang="ru-RU" sz="1800"/>
            </a:lvl2pPr>
            <a:lvl3pPr marL="685800">
              <a:spcBef>
                <a:spcPts val="1000"/>
              </a:spcBef>
              <a:defRPr lang="ru-RU" sz="1800"/>
            </a:lvl3pPr>
            <a:lvl4pPr marL="1051560">
              <a:spcBef>
                <a:spcPts val="1000"/>
              </a:spcBef>
              <a:defRPr lang="ru-RU" sz="1800"/>
            </a:lvl4pPr>
            <a:lvl5pPr marL="1417320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88650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1185" y="629469"/>
            <a:ext cx="8961120" cy="5599062"/>
          </a:xfrm>
        </p:spPr>
        <p:txBody>
          <a:bodyPr lIns="0" tIns="0" rIns="0" bIns="0" rtlCol="0" anchor="ctr">
            <a:noAutofit/>
          </a:bodyPr>
          <a:lstStyle>
            <a:lvl1pPr mar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ru-RU" sz="70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6" name="Полилиния 5">
            <a:extLst>
              <a:ext uri="{FF2B5EF4-FFF2-40B4-BE49-F238E27FC236}">
                <a16:creationId xmlns="" xmlns:a16="http://schemas.microsoft.com/office/drawing/2014/main" id="{CA65DB93-2357-6899-3DDD-DC79C877AD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29533" y="5801722"/>
            <a:ext cx="2115211" cy="1056278"/>
          </a:xfrm>
          <a:custGeom>
            <a:avLst/>
            <a:gdLst>
              <a:gd name="connsiteX0" fmla="*/ 1057605 w 2115210"/>
              <a:gd name="connsiteY0" fmla="*/ 0 h 1056278"/>
              <a:gd name="connsiteX1" fmla="*/ 2109820 w 2115210"/>
              <a:gd name="connsiteY1" fmla="*/ 949535 h 1056278"/>
              <a:gd name="connsiteX2" fmla="*/ 2115210 w 2115210"/>
              <a:gd name="connsiteY2" fmla="*/ 1056278 h 1056278"/>
              <a:gd name="connsiteX3" fmla="*/ 0 w 2115210"/>
              <a:gd name="connsiteY3" fmla="*/ 1056278 h 1056278"/>
              <a:gd name="connsiteX4" fmla="*/ 5390 w 2115210"/>
              <a:gd name="connsiteY4" fmla="*/ 949535 h 1056278"/>
              <a:gd name="connsiteX5" fmla="*/ 1057605 w 2115210"/>
              <a:gd name="connsiteY5" fmla="*/ 0 h 105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5210" h="1056278">
                <a:moveTo>
                  <a:pt x="1057605" y="0"/>
                </a:moveTo>
                <a:cubicBezTo>
                  <a:pt x="1605234" y="0"/>
                  <a:pt x="2055657" y="416196"/>
                  <a:pt x="2109820" y="949535"/>
                </a:cubicBezTo>
                <a:lnTo>
                  <a:pt x="2115210" y="1056278"/>
                </a:lnTo>
                <a:lnTo>
                  <a:pt x="0" y="1056278"/>
                </a:lnTo>
                <a:lnTo>
                  <a:pt x="5390" y="949535"/>
                </a:lnTo>
                <a:cubicBezTo>
                  <a:pt x="59553" y="416196"/>
                  <a:pt x="509976" y="0"/>
                  <a:pt x="1057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11" name="Объект 1">
            <a:extLst>
              <a:ext uri="{FF2B5EF4-FFF2-40B4-BE49-F238E27FC236}">
                <a16:creationId xmlns="" xmlns:a16="http://schemas.microsoft.com/office/drawing/2014/main" id="{056E6431-5C32-6197-AA1B-3763794313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9852" y="2"/>
            <a:ext cx="1574573" cy="39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B471-B449-463C-8DDF-4C7A9AB432A1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B471-B449-463C-8DDF-4C7A9AB432A1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B471-B449-463C-8DDF-4C7A9AB432A1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B471-B449-463C-8DDF-4C7A9AB432A1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B471-B449-463C-8DDF-4C7A9AB432A1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39F3-BD41-40F9-B353-7EEF23A2487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олилиния 5">
            <a:extLst>
              <a:ext uri="{FF2B5EF4-FFF2-40B4-BE49-F238E27FC236}">
                <a16:creationId xmlns="" xmlns:a16="http://schemas.microsoft.com/office/drawing/2014/main" id="{CA65DB93-2357-6899-3DDD-DC79C877AD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29533" y="5801722"/>
            <a:ext cx="2115211" cy="1056278"/>
          </a:xfrm>
          <a:custGeom>
            <a:avLst/>
            <a:gdLst>
              <a:gd name="connsiteX0" fmla="*/ 1057605 w 2115210"/>
              <a:gd name="connsiteY0" fmla="*/ 0 h 1056278"/>
              <a:gd name="connsiteX1" fmla="*/ 2109820 w 2115210"/>
              <a:gd name="connsiteY1" fmla="*/ 949535 h 1056278"/>
              <a:gd name="connsiteX2" fmla="*/ 2115210 w 2115210"/>
              <a:gd name="connsiteY2" fmla="*/ 1056278 h 1056278"/>
              <a:gd name="connsiteX3" fmla="*/ 0 w 2115210"/>
              <a:gd name="connsiteY3" fmla="*/ 1056278 h 1056278"/>
              <a:gd name="connsiteX4" fmla="*/ 5390 w 2115210"/>
              <a:gd name="connsiteY4" fmla="*/ 949535 h 1056278"/>
              <a:gd name="connsiteX5" fmla="*/ 1057605 w 2115210"/>
              <a:gd name="connsiteY5" fmla="*/ 0 h 105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5210" h="1056278">
                <a:moveTo>
                  <a:pt x="1057605" y="0"/>
                </a:moveTo>
                <a:cubicBezTo>
                  <a:pt x="1605234" y="0"/>
                  <a:pt x="2055657" y="416196"/>
                  <a:pt x="2109820" y="949535"/>
                </a:cubicBezTo>
                <a:lnTo>
                  <a:pt x="2115210" y="1056278"/>
                </a:lnTo>
                <a:lnTo>
                  <a:pt x="0" y="1056278"/>
                </a:lnTo>
                <a:lnTo>
                  <a:pt x="5390" y="949535"/>
                </a:lnTo>
                <a:cubicBezTo>
                  <a:pt x="59553" y="416196"/>
                  <a:pt x="509976" y="0"/>
                  <a:pt x="1057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7" name="Объект 1">
            <a:extLst>
              <a:ext uri="{FF2B5EF4-FFF2-40B4-BE49-F238E27FC236}">
                <a16:creationId xmlns="" xmlns:a16="http://schemas.microsoft.com/office/drawing/2014/main" id="{056E6431-5C32-6197-AA1B-3763794313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9852" y="2"/>
            <a:ext cx="1574573" cy="3954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B471-B449-463C-8DDF-4C7A9AB432A1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B471-B449-463C-8DDF-4C7A9AB432A1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B471-B449-463C-8DDF-4C7A9AB432A1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DFB471-B449-463C-8DDF-4C7A9AB432A1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9" r:id="rId14"/>
    <p:sldLayoutId id="2147483870" r:id="rId15"/>
    <p:sldLayoutId id="2147483871" r:id="rId16"/>
    <p:sldLayoutId id="2147483649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avatars.mds.yandex.net/i?id=bc435caebae364aea779724fe804f4e925c6c0ce-4570182-images-thumbs&amp;n=13"/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4" t="3830" r="3720" b="1864"/>
          <a:stretch/>
        </p:blipFill>
        <p:spPr bwMode="auto">
          <a:xfrm>
            <a:off x="8778040" y="294033"/>
            <a:ext cx="3163204" cy="252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9266" y="2598059"/>
            <a:ext cx="784746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Номинация: «Семейные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традиции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Добрые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сказки»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1029" y="5536609"/>
            <a:ext cx="6890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7030A0"/>
                </a:solidFill>
              </a:rPr>
              <a:t>Подготовила: учитель-логопед Рыкова О. Д. совместно с семьями воспитанников средних групп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94033"/>
            <a:ext cx="1389117" cy="151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9714" y="450183"/>
            <a:ext cx="60265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Муниципальное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бюджетное дошкольное образовательное учреждение  детский сад №18 «Солнышко»</a:t>
            </a:r>
          </a:p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муниципального образования Приморско -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Ахтарский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88313" y="1951728"/>
            <a:ext cx="4949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Конкурс  «Читающая мама- читающая страна»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2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6EA201F-56F9-BFD9-8E95-AD5BD7D54FD0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3739487" y="409434"/>
            <a:ext cx="7533564" cy="4503760"/>
          </a:xfrm>
        </p:spPr>
        <p:txBody>
          <a:bodyPr rtlCol="0" anchor="b">
            <a:normAutofit/>
          </a:bodyPr>
          <a:lstStyle>
            <a:defPPr>
              <a:defRPr lang="ru-RU"/>
            </a:defPPr>
          </a:lstStyle>
          <a:p>
            <a:pPr lvl="0" algn="ctr"/>
            <a:r>
              <a:rPr lang="ru-RU" sz="7100" b="1" dirty="0" smtClean="0">
                <a:solidFill>
                  <a:schemeClr val="accent1"/>
                </a:solidFill>
              </a:rPr>
              <a:t>Цель:</a:t>
            </a:r>
          </a:p>
          <a:p>
            <a:pPr lvl="0"/>
            <a:endParaRPr lang="ru-RU" dirty="0"/>
          </a:p>
          <a:p>
            <a:pPr marL="571500" lvl="0" indent="-571500" algn="ctr">
              <a:buFont typeface="Arial" panose="020B0604020202020204" pitchFamily="34" charset="0"/>
              <a:buChar char="•"/>
            </a:pPr>
            <a:r>
              <a:rPr lang="ru-RU" sz="3200" b="1" dirty="0" smtClean="0"/>
              <a:t>Формирование мотивации </a:t>
            </a:r>
            <a:r>
              <a:rPr lang="ru-RU" sz="3200" b="1" dirty="0"/>
              <a:t>для развития речевой коммуникации у детей в процессе совместного семейного чтения и обсуждения прочитанного</a:t>
            </a:r>
            <a:r>
              <a:rPr lang="ru-RU" b="1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3" y="4449171"/>
            <a:ext cx="4026581" cy="175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83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051EAA32-913D-25AC-CC36-C39DAE7FE6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6037" y="559558"/>
            <a:ext cx="6515956" cy="3548418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</a:rPr>
              <a:t>Задачи: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Возрождение традиций семейного чтения, как основы нравственного воспитания;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Формирование привычки чтения;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Сохранение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ядра национальной культуры посредством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чтения сказок, детской литературы;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Повышение читательской грамотности;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Повышение мыслительной активности детей;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Создание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атмосферы эмоционального комфорта, взаимопонимания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посредством совместного  чтения;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Воспитание бережного отношения к книге;</a:t>
            </a:r>
          </a:p>
          <a:p>
            <a:pPr rtl="0"/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8" name="Picture 2" descr="Picture background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3" r="23183"/>
          <a:stretch>
            <a:fillRect/>
          </a:stretch>
        </p:blipFill>
        <p:spPr bwMode="auto">
          <a:xfrm>
            <a:off x="8134065" y="2593075"/>
            <a:ext cx="3692825" cy="367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31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85AE87B-E37F-614C-6EE5-D03C01018C9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35428" y="508000"/>
            <a:ext cx="7939315" cy="6037943"/>
          </a:xfrm>
        </p:spPr>
        <p:txBody>
          <a:bodyPr rtlCol="0">
            <a:normAutofit fontScale="47500" lnSpcReduction="20000"/>
          </a:bodyPr>
          <a:lstStyle>
            <a:defPPr>
              <a:defRPr lang="ru-RU"/>
            </a:defPPr>
          </a:lstStyle>
          <a:p>
            <a:pPr marL="45720" indent="0" algn="just" rtl="0">
              <a:buNone/>
            </a:pPr>
            <a:r>
              <a:rPr lang="ru-RU" dirty="0" smtClean="0"/>
              <a:t>	</a:t>
            </a:r>
          </a:p>
          <a:p>
            <a:pPr algn="just"/>
            <a:r>
              <a:rPr lang="ru-RU" sz="4200" dirty="0" smtClean="0">
                <a:solidFill>
                  <a:schemeClr val="bg2">
                    <a:lumMod val="25000"/>
                  </a:schemeClr>
                </a:solidFill>
              </a:rPr>
              <a:t>      </a:t>
            </a:r>
            <a:r>
              <a:rPr lang="ru-RU" sz="4200" dirty="0">
                <a:solidFill>
                  <a:schemeClr val="bg2">
                    <a:lumMod val="25000"/>
                  </a:schemeClr>
                </a:solidFill>
              </a:rPr>
              <a:t>Известна истина: что заложено в человеке с начала жизни, то остается навсегда. В детском возрасте впервые происходит встреча ребенка с художественным словом - </a:t>
            </a:r>
            <a:r>
              <a:rPr lang="ru-RU" sz="4200" dirty="0" err="1">
                <a:solidFill>
                  <a:schemeClr val="bg2">
                    <a:lumMod val="25000"/>
                  </a:schemeClr>
                </a:solidFill>
              </a:rPr>
              <a:t>потешками</a:t>
            </a:r>
            <a:r>
              <a:rPr lang="ru-RU" sz="4200" dirty="0">
                <a:solidFill>
                  <a:schemeClr val="bg2">
                    <a:lumMod val="25000"/>
                  </a:schemeClr>
                </a:solidFill>
              </a:rPr>
              <a:t>, прибаутками, песенками, сказками, рассказами… От многообразия жанров, тематического поля детской литературы и умения взрослого выразительно преподнести произведение, зависит дальнейший интерес ребенка к книге, желание читать и размышлять, сострадать и удивляться, познавать новое и правильно говорить, а главное – любить книгу</a:t>
            </a:r>
            <a:r>
              <a:rPr lang="ru-RU" sz="42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4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 rtl="0"/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sz="4200" dirty="0" smtClean="0">
                <a:solidFill>
                  <a:schemeClr val="bg2">
                    <a:lumMod val="25000"/>
                  </a:schemeClr>
                </a:solidFill>
              </a:rPr>
              <a:t>Семейное чтение способствует  установлению </a:t>
            </a:r>
            <a:r>
              <a:rPr lang="ru-RU" sz="4200" dirty="0">
                <a:solidFill>
                  <a:schemeClr val="bg2">
                    <a:lumMod val="25000"/>
                  </a:schemeClr>
                </a:solidFill>
              </a:rPr>
              <a:t>более </a:t>
            </a:r>
            <a:r>
              <a:rPr lang="ru-RU" sz="4200" dirty="0" smtClean="0">
                <a:solidFill>
                  <a:schemeClr val="bg2">
                    <a:lumMod val="25000"/>
                  </a:schemeClr>
                </a:solidFill>
              </a:rPr>
              <a:t>близких внутрисемейных контактов.   Совместное времяпровождение  за чтением поучительных  или волшебных сказок способствует пополнению и накоплению жизненных знаний человека  и затрагивает подсознание, тем самым оживляет родовую память.</a:t>
            </a:r>
          </a:p>
          <a:p>
            <a:pPr algn="just" rtl="0"/>
            <a:r>
              <a:rPr lang="ru-RU" sz="4200" dirty="0" smtClean="0">
                <a:solidFill>
                  <a:schemeClr val="bg2">
                    <a:lumMod val="25000"/>
                  </a:schemeClr>
                </a:solidFill>
              </a:rPr>
              <a:t> 	Совместное чтение побуждает ребенка задавать вопросы, искать пояснение непонятных слов и выражений-значит вступать в диалог с близкими. Умение формулировать вопрос, стараться вникнуть в смысл ответа, почти всегда,  способствует знакомству ребенка с народными традициями, обычаями.         </a:t>
            </a:r>
            <a:endParaRPr lang="ru-RU" sz="42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https://avatars.mds.yandex.net/i?id=f54134e360fc9ceda90fe088d051c61f7f7cafae-5234690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667" y="1567543"/>
            <a:ext cx="3149716" cy="312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55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1" y="464458"/>
            <a:ext cx="770708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 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детском саду реализуется долгосрочный проект «Читающая мама. Читающая семья». Педагогами были разработаны буклеты, памятки, информационные листы для родителей: «Советы родителям по привлечению детей к чтению», «Памятка для родителей о «щадящем чтении», «Виды семейного чтения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».</a:t>
            </a:r>
          </a:p>
          <a:p>
            <a:pPr algn="just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Кроме того,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совместно с родителями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и ребятами старших групп,  была организована продуктивная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деятельность по «ремонту» книг малышам «Книжная мастерская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</a:p>
          <a:p>
            <a:pPr algn="just"/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dirty="0"/>
          </a:p>
          <a:p>
            <a:pPr marL="45720" indent="0" algn="just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b="1" dirty="0" smtClean="0"/>
          </a:p>
          <a:p>
            <a:endParaRPr lang="ru-RU" sz="1600" u="sng" dirty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</p:txBody>
      </p:sp>
      <p:pic>
        <p:nvPicPr>
          <p:cNvPr id="1026" name="Picture 2" descr="C:\Users\User\Desktop\17422439238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901" y="595087"/>
            <a:ext cx="2133598" cy="213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173" y="3287628"/>
            <a:ext cx="2156653" cy="291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9643" r="4585" b="10146"/>
          <a:stretch/>
        </p:blipFill>
        <p:spPr bwMode="auto">
          <a:xfrm>
            <a:off x="811584" y="3825484"/>
            <a:ext cx="3281445" cy="237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t="5772" r="6187" b="14572"/>
          <a:stretch/>
        </p:blipFill>
        <p:spPr bwMode="auto">
          <a:xfrm>
            <a:off x="5123543" y="3825485"/>
            <a:ext cx="3062514" cy="237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31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1543" y="478972"/>
            <a:ext cx="859245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	В рамках проекта педагоги проводили беседы с детьми о детских писателях, знакомили с их творчеством, обсуждали сюжет, героев произведений, их поступки, какими качествами они обладают. </a:t>
            </a:r>
          </a:p>
          <a:p>
            <a:pPr marL="45720"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Семьям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воспитанников  средних  возрастных групп было предложено  участие в семейном марафоне «Я начну, а ты закончи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!».  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По желанию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родителей,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для марафона была выбрана сказка К. И. Чуковского «Муха-Цокотуха».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Родители  читали сказку, обыгрывали ее, рисовали персонажей.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632" y="478971"/>
            <a:ext cx="2106666" cy="404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556" y="3795727"/>
            <a:ext cx="3704444" cy="249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81" y="3795727"/>
            <a:ext cx="3871308" cy="249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442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8629" y="624115"/>
            <a:ext cx="692331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	Подводя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итог  проекта  мы видим, что у детей сформировался 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интерес к процессу познания через  книгу,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развился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интерес к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чтению,  появилась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потребность в ежедневном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домашнем чтении, обсуждении прочитанного.</a:t>
            </a:r>
          </a:p>
          <a:p>
            <a:pPr lvl="0"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	У детей увеличился объем словаря, улучшилась коммуникативная база.</a:t>
            </a:r>
          </a:p>
          <a:p>
            <a:pPr lvl="0"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	Дети научились различать  и называть те чувства и эмоции которые они испытывают от прочитанного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:  радость, восторг, гордость, печаль, сострадание, сопереживание литературному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герою. </a:t>
            </a:r>
          </a:p>
          <a:p>
            <a:pPr lvl="0"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	Повысилась компетентность членов семей воспитанников в вопросах  подбора детской литературы, правил чтения, формирования стойкого интереса к книге и печатному слову.</a:t>
            </a:r>
          </a:p>
          <a:p>
            <a:pPr lvl="0" algn="just"/>
            <a:r>
              <a:rPr lang="ru-RU" dirty="0" smtClean="0"/>
              <a:t> </a:t>
            </a:r>
          </a:p>
          <a:p>
            <a:pPr lvl="0" algn="just"/>
            <a:endParaRPr lang="ru-RU" dirty="0"/>
          </a:p>
        </p:txBody>
      </p:sp>
      <p:pic>
        <p:nvPicPr>
          <p:cNvPr id="2050" name="Picture 2" descr="Picture background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3" r="16193"/>
          <a:stretch>
            <a:fillRect/>
          </a:stretch>
        </p:blipFill>
        <p:spPr bwMode="auto">
          <a:xfrm>
            <a:off x="8170863" y="1799999"/>
            <a:ext cx="3687762" cy="37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1639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81F5C2-3514-4A07-8A5F-801AC1F704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58E52-C9AB-45CD-90E2-A592FBC3F28E}">
  <ds:schemaRefs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230e9df3-be65-4c73-a93b-d1236ebd677e"/>
    <ds:schemaRef ds:uri="16c05727-aa75-4e4a-9b5f-8a80a1165891"/>
    <ds:schemaRef ds:uri="71af3243-3dd4-4a8d-8c0d-dd76da1f02a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CF14FD5-A096-4D90-927F-14121C0402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502</TotalTime>
  <Words>121</Words>
  <Application>Microsoft Office PowerPoint</Application>
  <PresentationFormat>Произвольный</PresentationFormat>
  <Paragraphs>44</Paragraphs>
  <Slides>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Базовая презентация</dc:title>
  <dc:creator>User</dc:creator>
  <cp:lastModifiedBy>User</cp:lastModifiedBy>
  <cp:revision>76</cp:revision>
  <dcterms:created xsi:type="dcterms:W3CDTF">2024-01-03T23:14:54Z</dcterms:created>
  <dcterms:modified xsi:type="dcterms:W3CDTF">2025-03-25T17:18:05Z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