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60" r:id="rId2"/>
    <p:sldId id="271" r:id="rId3"/>
    <p:sldId id="284" r:id="rId4"/>
    <p:sldId id="261" r:id="rId5"/>
    <p:sldId id="285" r:id="rId6"/>
    <p:sldId id="263" r:id="rId7"/>
    <p:sldId id="286" r:id="rId8"/>
    <p:sldId id="287" r:id="rId9"/>
    <p:sldId id="257" r:id="rId10"/>
    <p:sldId id="288" r:id="rId11"/>
    <p:sldId id="270" r:id="rId12"/>
    <p:sldId id="280" r:id="rId13"/>
    <p:sldId id="289" r:id="rId14"/>
    <p:sldId id="272" r:id="rId15"/>
    <p:sldId id="290" r:id="rId16"/>
    <p:sldId id="259" r:id="rId17"/>
    <p:sldId id="283" r:id="rId18"/>
    <p:sldId id="281" r:id="rId19"/>
    <p:sldId id="282" r:id="rId20"/>
    <p:sldId id="264" r:id="rId21"/>
    <p:sldId id="265" r:id="rId22"/>
    <p:sldId id="267" r:id="rId23"/>
    <p:sldId id="274" r:id="rId24"/>
    <p:sldId id="273" r:id="rId25"/>
    <p:sldId id="275" r:id="rId26"/>
    <p:sldId id="276" r:id="rId27"/>
    <p:sldId id="277" r:id="rId28"/>
    <p:sldId id="278" r:id="rId29"/>
    <p:sldId id="279" r:id="rId30"/>
    <p:sldId id="262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76DD-B9CD-49E2-87EA-85AFD97390F2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77B3-4B62-43C7-9640-84CD51A6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77B3-4B62-43C7-9640-84CD51A6697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2C81C5-8798-4396-A3FE-13D8A7EF1E76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741F9B-54D5-419B-BB49-90E7B3F55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153453/slides/slide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Муниципальное бюджетное дошкольное образовательное учреждение детский сад №18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тский госпиталь в Ленинграде, 1941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тни юных ленинградцев были награждены орденами, тысячи – медалями «За оборону Ленинграда»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868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357166"/>
            <a:ext cx="86439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Сотни юных ленинградцев были награждены орденами,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тысячи- медалями  «За оборону Ленинграда»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Таня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Савичева -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легендарная ленинградская школьница, которая во время блокады города вела дневник, была вывезена по «дороге жизни» из блокадного Ленинграда в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Шатковский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дом. Дневник Тани стал одним из доказательств обвинения фашистов на Нюрнбергском процессе.</a:t>
            </a:r>
          </a:p>
        </p:txBody>
      </p:sp>
      <p:pic>
        <p:nvPicPr>
          <p:cNvPr id="53252" name="Picture 4" descr="https://upload.wikimedia.org/wikipedia/commons/thumb/b/b8/Tanya_Savicheva.jpg/190px-Tanya_Savich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71504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емориальный комплекс в пос. Шатки Нижегородской губернии «Тане Савичевой и детям войны посвящается»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142984"/>
            <a:ext cx="6858018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в пос. Шатки Нижегородской губернии «Тане Савичевой и детям войны посвящается</a:t>
            </a:r>
            <a:r>
              <a:rPr lang="ru-RU" sz="2400" b="1" dirty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Блокада: Дети Лен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локада: Дети Лен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6072230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Родная сестра Тани Савичевой по сей день живет в Петербурге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357166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полка Александра Колесникова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357298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Дважды ходил на разведку во вражеский тыл, причем оба раза с заданием справился</a:t>
            </a:r>
            <a:r>
              <a:rPr lang="ru-RU" sz="2400" b="1" dirty="0"/>
              <a:t>.</a:t>
            </a:r>
          </a:p>
        </p:txBody>
      </p:sp>
      <p:pic>
        <p:nvPicPr>
          <p:cNvPr id="6" name="Рисунок 5" descr="http://ppt4web.ru/images/1194/29581/640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Юнбат Ив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43404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428604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Юнбат</a:t>
            </a:r>
            <a:r>
              <a:rPr lang="ru-RU" b="1" dirty="0">
                <a:solidFill>
                  <a:srgbClr val="C00000"/>
                </a:solidFill>
              </a:rPr>
              <a:t> Иванов</a:t>
            </a:r>
            <a:r>
              <a:rPr lang="ru-RU" dirty="0">
                <a:solidFill>
                  <a:srgbClr val="C00000"/>
                </a:solidFill>
              </a:rPr>
              <a:t>. Ему было одиннадцать лет, когда его, умирающего от голода, вывезли из Ленинграда на фронт товарищи отца, служившего наводчиком орудия на одной из батарей 577-го гаубичного артиллерийского </a:t>
            </a:r>
            <a:r>
              <a:rPr lang="ru-RU" dirty="0" smtClean="0">
                <a:solidFill>
                  <a:srgbClr val="C00000"/>
                </a:solidFill>
              </a:rPr>
              <a:t>полка. </a:t>
            </a:r>
            <a:r>
              <a:rPr lang="ru-RU" dirty="0">
                <a:solidFill>
                  <a:srgbClr val="C00000"/>
                </a:solidFill>
              </a:rPr>
              <a:t>Виктор стал полноправным красноармейцем. Его определили в штабную батарею и назначили связным штаба полка. Был на передовой, «угощал фашистов огоньком», помогая отцу у боевого орудия. Однажды ночью, доставляя пакет в штаб, </a:t>
            </a:r>
            <a:r>
              <a:rPr lang="ru-RU" dirty="0" err="1">
                <a:solidFill>
                  <a:srgbClr val="C00000"/>
                </a:solidFill>
              </a:rPr>
              <a:t>Юнбат</a:t>
            </a:r>
            <a:r>
              <a:rPr lang="ru-RU" dirty="0">
                <a:solidFill>
                  <a:srgbClr val="C00000"/>
                </a:solidFill>
              </a:rPr>
              <a:t>(Виктор) Иванов, как называли его в батарее отца, наткнулся в лесу на разведывательную группу фашистов. Мальчишка пустился «со всех ног в штаб» с донесением, и вражеский десант захватили врасплох.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liveinternet.ru/journal_proc.php?action=redirect&amp;url=http://img1.liveinternet.ru/images/attach/c/5/86/752/86752741_large_S_Moro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00594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714356"/>
            <a:ext cx="37862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 полков, юные защитники Родины, пионеры -герои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/>
              <a:t> </a:t>
            </a:r>
            <a:endParaRPr lang="ru-RU" sz="3600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полка Саша Морозов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liveinternet.ru/journal_proc.php?action=redirect&amp;url=http://img1.liveinternet.ru/images/attach/c/5/86/807/86807835_large_Volodya_Mari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60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1000108"/>
            <a:ext cx="33575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Володя Марилов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43-м, когда пришла похоронка на его отца, Володе было только 11. Он очень хотел отомстить за отца и стал воспитанником гвардейского стрелкового полка. День Победы встретил в Болгарии.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Война не знает возраста. Перед страшным ликом ее уничтожающей силы равны стар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ойна не знает возраста. Перед страшным ликом ее уничтожающей силы равны стар и млад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://www.liveinternet.ru/journal_proc.php?action=redirect&amp;url=http://img0.liveinternet.ru/images/attach/c/5/86/807/86807834_large_Tolya_Voron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www.liveinternet.ru/journal_proc.php?action=redirect&amp;url=http://img0.liveinternet.ru/images/attach/c/5/86/807/86807834_large_Tolya_Vor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786874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6-летний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Толя Воронов</a:t>
            </a:r>
            <a:r>
              <a:rPr lang="ru-RU" sz="2000" dirty="0">
                <a:solidFill>
                  <a:srgbClr val="C00000"/>
                </a:solidFill>
              </a:rPr>
              <a:t>, прошедший боевой путь с одной из гвардейских дивизий, знакомится со своими новыми товарищами в детском доме №9 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ГРАМОТЫ\img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50990" cy="69604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онеры-герои — советские пионеры, совершившие подвиги в годы становления Советской власти, коллективизации, Великой Отечественной войны. Не щадя себя в огне войны, Не жалея сил во имя Родины, Дети героической страны Были настоящими героями! Р.Рожде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60599552b17350846fde24cc2971f7ed/img17.jpg"/>
          <p:cNvPicPr/>
          <p:nvPr/>
        </p:nvPicPr>
        <p:blipFill>
          <a:blip r:embed="rId2" cstate="print"/>
          <a:srcRect t="4940" r="1217" b="6191"/>
          <a:stretch>
            <a:fillRect/>
          </a:stretch>
        </p:blipFill>
        <p:spPr bwMode="auto">
          <a:xfrm>
            <a:off x="0" y="285728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60599552b17350846fde24cc2971f7ed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60599552b17350846fde24cc2971f7ed/img18.jpg"/>
          <p:cNvPicPr/>
          <p:nvPr/>
        </p:nvPicPr>
        <p:blipFill>
          <a:blip r:embed="rId2" cstate="print"/>
          <a:srcRect t="4940" r="1217" b="4939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60599552b17350846fde24cc2971f7ed/img19.jpg"/>
          <p:cNvPicPr/>
          <p:nvPr/>
        </p:nvPicPr>
        <p:blipFill>
          <a:blip r:embed="rId3" cstate="print"/>
          <a:srcRect t="304" r="1217" b="4940"/>
          <a:stretch>
            <a:fillRect/>
          </a:stretch>
        </p:blipFill>
        <p:spPr bwMode="auto">
          <a:xfrm>
            <a:off x="0" y="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60599552b17350846fde24cc2971f7ed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60599552b17350846fde24cc2971f7ed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34" y="714356"/>
            <a:ext cx="35719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Помним ! Гордимся!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Юные безусые герои,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Юными остались вы на век.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нашим вдруг ожившим строем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стоим , не поднимая век.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  и гнев сейчас тому причиной 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Благодарность вечная  вам всем 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стой кие мужчины 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достойные поэм.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://proza.ru/pics/2010/03/11/1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8577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rf.podelise.ru/tw_files2/urls_2/209/d-208567/208567_html_3665aa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14842" cy="5357850"/>
          </a:xfrm>
          <a:prstGeom prst="rect">
            <a:avLst/>
          </a:prstGeom>
          <a:noFill/>
        </p:spPr>
      </p:pic>
      <p:pic>
        <p:nvPicPr>
          <p:cNvPr id="3" name="Рисунок 2" descr="Война не знает возраста. Перед страшным ликом ее уничтожающей силы равны стар и млад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40005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vk.me/c630821/v630821466/2e200/QrlTsuc7xx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5962" y="7882"/>
            <a:ext cx="9735925" cy="684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85831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</a:rPr>
              <a:t>Вечная память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643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Детство ,опаленное войной …..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Насколько трагично потерянное детство 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лишенное радости  и смеха, наполненное страданиями, голодом, смертями близких людей.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layer.myshared.ru/4/153453/slides/slide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8143932" cy="464347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 (456x700, 183Kb)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ети войны"/>
          <p:cNvPicPr/>
          <p:nvPr/>
        </p:nvPicPr>
        <p:blipFill>
          <a:blip r:embed="rId3" cstate="print"/>
          <a:srcRect l="18000"/>
          <a:stretch>
            <a:fillRect/>
          </a:stretch>
        </p:blipFill>
        <p:spPr bwMode="auto">
          <a:xfrm>
            <a:off x="4714876" y="500042"/>
            <a:ext cx="4143404" cy="564360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войны"/>
          <p:cNvPicPr/>
          <p:nvPr/>
        </p:nvPicPr>
        <p:blipFill>
          <a:blip r:embed="rId2" cstate="print"/>
          <a:srcRect t="3435" b="3812"/>
          <a:stretch>
            <a:fillRect/>
          </a:stretch>
        </p:blipFill>
        <p:spPr bwMode="auto">
          <a:xfrm>
            <a:off x="285720" y="2143116"/>
            <a:ext cx="857255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3803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работают за отцов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85794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На заводе можно было увидеть многих юношей и девушек ,пришедших из школ, В телогрейках и стеганых брюках, в больших не по размеру ботинках 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толстой</a:t>
            </a:r>
            <a:r>
              <a:rPr lang="ru-RU" sz="2000" b="1" dirty="0">
                <a:solidFill>
                  <a:srgbClr val="C00000"/>
                </a:solidFill>
              </a:rPr>
              <a:t> подошве стояли они на рабочих </a:t>
            </a:r>
            <a:r>
              <a:rPr lang="ru-RU" sz="2000" b="1" dirty="0" err="1">
                <a:solidFill>
                  <a:srgbClr val="C00000"/>
                </a:solidFill>
              </a:rPr>
              <a:t>местах,некоторые</a:t>
            </a:r>
            <a:r>
              <a:rPr lang="ru-RU" sz="2000" b="1" dirty="0">
                <a:solidFill>
                  <a:srgbClr val="C00000"/>
                </a:solidFill>
              </a:rPr>
              <a:t> на специальных подставках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войны"/>
          <p:cNvPicPr/>
          <p:nvPr/>
        </p:nvPicPr>
        <p:blipFill>
          <a:blip r:embed="rId2" cstate="print"/>
          <a:srcRect t="5664" b="37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войн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6143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блокадного Ленинграда</a:t>
            </a:r>
          </a:p>
        </p:txBody>
      </p:sp>
      <p:pic>
        <p:nvPicPr>
          <p:cNvPr id="1026" name="Picture 2" descr=" Дети блокадного Ленинграда в госпит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6786610" cy="4143404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0034" y="857232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Страшной трагедией для страны стала блокада Ленинграда, 900  дней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ночей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жители этого города были   в кольце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фашистских войск.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пришлось пережить холод, голод, гибель и родных, но они держались до конца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</TotalTime>
  <Words>469</Words>
  <Application>Microsoft Office PowerPoint</Application>
  <PresentationFormat>Экран (4:3)</PresentationFormat>
  <Paragraphs>36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1</cp:lastModifiedBy>
  <cp:revision>37</cp:revision>
  <dcterms:created xsi:type="dcterms:W3CDTF">2017-04-27T13:19:25Z</dcterms:created>
  <dcterms:modified xsi:type="dcterms:W3CDTF">2025-03-26T19:48:23Z</dcterms:modified>
</cp:coreProperties>
</file>